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1" r:id="rId4"/>
    <p:sldId id="257" r:id="rId5"/>
    <p:sldId id="268" r:id="rId6"/>
    <p:sldId id="26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219" name="Freeform 3"/>
            <p:cNvSpPr/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20" name="Group 4"/>
            <p:cNvGrpSpPr/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22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6" name="Freeform 10"/>
              <p:cNvSpPr/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7" name="Freeform 11"/>
              <p:cNvSpPr/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8" name="Freeform 12"/>
              <p:cNvSpPr/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9" name="Freeform 13"/>
              <p:cNvSpPr/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0" name="Freeform 14"/>
              <p:cNvSpPr/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32" name="Group 16"/>
            <p:cNvGrpSpPr/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23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1" name="Freeform 25"/>
              <p:cNvSpPr/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2" name="Freeform 26"/>
              <p:cNvSpPr/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3" name="Freeform 27"/>
              <p:cNvSpPr/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4" name="Freeform 28"/>
              <p:cNvSpPr/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5" name="Freeform 29"/>
              <p:cNvSpPr/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6" name="Freeform 30"/>
              <p:cNvSpPr/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7" name="Freeform 31"/>
              <p:cNvSpPr/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8" name="Freeform 32"/>
              <p:cNvSpPr/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9" name="Freeform 33"/>
              <p:cNvSpPr/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0" name="Freeform 34"/>
              <p:cNvSpPr/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51" name="Group 35"/>
            <p:cNvGrpSpPr/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25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3" name="Freeform 37"/>
              <p:cNvSpPr/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4" name="Freeform 38"/>
              <p:cNvSpPr/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5" name="Freeform 39"/>
              <p:cNvSpPr/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6" name="Freeform 40"/>
              <p:cNvSpPr/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7" name="Freeform 41"/>
              <p:cNvSpPr/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8" name="Freeform 42"/>
              <p:cNvSpPr/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9" name="Freeform 43"/>
              <p:cNvSpPr/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0" name="Freeform 44"/>
              <p:cNvSpPr/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1" name="Freeform 45"/>
              <p:cNvSpPr/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2" name="Freeform 46"/>
              <p:cNvSpPr/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69" name="Group 53"/>
            <p:cNvGrpSpPr/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270" name="Freeform 54"/>
              <p:cNvSpPr/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1" name="Freeform 55"/>
              <p:cNvSpPr/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2" name="Freeform 56"/>
              <p:cNvSpPr/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3" name="Freeform 57"/>
              <p:cNvSpPr/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4" name="Freeform 58"/>
              <p:cNvSpPr/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5" name="Freeform 59"/>
              <p:cNvSpPr/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77" name="Group 61"/>
              <p:cNvGrpSpPr/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27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ru-RU" altLang="ru-RU" noProof="0" smtClean="0"/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ru-RU" altLang="ru-RU" noProof="0" smtClean="0"/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22C030-42B7-4D84-996B-CFCFF72997B1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5701F-12E3-45FB-AE7F-E88B4FC8556D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1BEB7-B335-4DB8-9D0A-D050CC70C269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158AFB-3739-4BA8-8442-D4060A0BB3D1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43660-861F-401B-B12F-1308233D7E59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25038-E5E6-4B83-A10D-2CC2A95BDF1B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FA525-D069-4E8F-919F-AD6D199042D5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68941-A2E0-4D89-96DC-015FC05673E5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4B14A-6ADC-40B8-9690-C3D973AC9304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2E2C4-A1F0-4B50-9620-9BF90EE9FFDD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B6225-37B9-46CD-A458-9E71426FDB18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2C9A5-31EF-43E8-A5A8-30640AF3B411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/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195" name="Group 3"/>
          <p:cNvGrpSpPr/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196" name="Freeform 4"/>
            <p:cNvSpPr/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197" name="Group 5"/>
            <p:cNvGrpSpPr/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" name="Freeform 11"/>
              <p:cNvSpPr/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4" name="Freeform 12"/>
              <p:cNvSpPr/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Freeform 13"/>
              <p:cNvSpPr/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6" name="Freeform 14"/>
              <p:cNvSpPr/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" name="Freeform 15"/>
              <p:cNvSpPr/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9" name="Group 17"/>
            <p:cNvGrpSpPr/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" name="Freeform 26"/>
              <p:cNvSpPr/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9" name="Freeform 27"/>
              <p:cNvSpPr/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0" name="Freeform 28"/>
              <p:cNvSpPr/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1" name="Freeform 29"/>
              <p:cNvSpPr/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" name="Freeform 30"/>
              <p:cNvSpPr/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3" name="Freeform 31"/>
              <p:cNvSpPr/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4" name="Freeform 32"/>
              <p:cNvSpPr/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5" name="Freeform 33"/>
              <p:cNvSpPr/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6" name="Freeform 34"/>
              <p:cNvSpPr/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7" name="Freeform 35"/>
              <p:cNvSpPr/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28" name="Group 36"/>
            <p:cNvGrpSpPr/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0" name="Freeform 38"/>
              <p:cNvSpPr/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1" name="Freeform 39"/>
              <p:cNvSpPr/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2" name="Freeform 40"/>
              <p:cNvSpPr/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3" name="Freeform 41"/>
              <p:cNvSpPr/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4" name="Freeform 42"/>
              <p:cNvSpPr/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5" name="Freeform 43"/>
              <p:cNvSpPr/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6" name="Freeform 44"/>
              <p:cNvSpPr/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7" name="Freeform 45"/>
              <p:cNvSpPr/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8" name="Freeform 46"/>
              <p:cNvSpPr/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9" name="Freeform 47"/>
              <p:cNvSpPr/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46" name="Group 54"/>
            <p:cNvGrpSpPr/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7" name="Freeform 55"/>
              <p:cNvSpPr/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8" name="Freeform 56"/>
              <p:cNvSpPr/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9" name="Freeform 57"/>
              <p:cNvSpPr/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0" name="Freeform 58"/>
              <p:cNvSpPr/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1" name="Freeform 59"/>
              <p:cNvSpPr/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2" name="Freeform 60"/>
              <p:cNvSpPr/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254" name="Group 62"/>
              <p:cNvGrpSpPr/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ru-RU" altLang="ru-RU" smtClean="0"/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0CB6485-2A40-47C9-89DE-40A7E6BA51BD}" type="slidenum">
              <a:rPr lang="ru-RU" altLang="ru-RU"/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dirty="0"/>
              <a:t>Символы </a:t>
            </a:r>
            <a:br>
              <a:rPr lang="ru-RU" altLang="ru-RU" sz="5400" dirty="0"/>
            </a:br>
            <a:r>
              <a:rPr lang="ru-RU" altLang="ru-RU" sz="5400" dirty="0" smtClean="0"/>
              <a:t> родного края.</a:t>
            </a:r>
            <a:endParaRPr lang="ru-RU" altLang="ru-RU" sz="5400" dirty="0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447800" y="3810000"/>
            <a:ext cx="144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  <p:pic>
        <p:nvPicPr>
          <p:cNvPr id="12298" name="Picture 10" descr="IQFO5CADU7945CAPQ4PIACA84H823CALPMQIDCA1BOM6QCADEWLXLCAKWLA7PCAJMT7C8CAST5UT5CAT96LNRCAV6NAZCCAXSN1U1CAAUI115CA35X7I2CAOV6HYNCAN053L8CAYK08NDCAAMJNY5CADLKSX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" y="2133600"/>
            <a:ext cx="3268980" cy="38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мещающее содержимое 1" descr="91527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8765" y="2382520"/>
            <a:ext cx="4740910" cy="315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ru-RU" altLang="ru-RU" sz="3200"/>
              <a:t>История появления первого герба России</a:t>
            </a:r>
            <a:endParaRPr lang="ru-RU" altLang="ru-RU" sz="32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953000" cy="5715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/>
              <a:t>     Первый герб появился в конце 14 века. На нем изображался всадник с копьем, поражающий змея.</a:t>
            </a:r>
            <a:endParaRPr lang="ru-RU" altLang="ru-RU" sz="1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/>
              <a:t>     А теперь давайте мысленно переместимся в XV век. Великие битвы до события, которое нас с вами интересует (битва Куликовская, 1380 года, и битва при Угре, 1480 года) показали, что великое Московское княжество способно отстоять свою независимость. Наступает царствование Ивана III. Брак Ивана III с византийской царевной Софьей-Зоей Палеолог принес на </a:t>
            </a:r>
            <a:r>
              <a:rPr lang="ru-RU" altLang="ru-RU" sz="1800" b="1" u="sng"/>
              <a:t>Русь герб – двуглавого орла</a:t>
            </a:r>
            <a:r>
              <a:rPr lang="ru-RU" altLang="ru-RU" sz="1800"/>
              <a:t>, а падение Византии сделало Москву единственным оплотом православия. До этого герба на Руси просто не существовало, а византийский герб с двуглавым орлом, который символично смотрит и на запад, и на восток, понравился Ивану III. Когда пала Византия, Русь осталась единственной, которая владела таким гербом.</a:t>
            </a:r>
            <a:endParaRPr lang="ru-RU" altLang="ru-RU" sz="1800"/>
          </a:p>
        </p:txBody>
      </p:sp>
      <p:pic>
        <p:nvPicPr>
          <p:cNvPr id="15364" name="Picture 4" descr="карта руси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886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934200" cy="1017587"/>
          </a:xfrm>
        </p:spPr>
        <p:txBody>
          <a:bodyPr/>
          <a:lstStyle/>
          <a:p>
            <a:r>
              <a:rPr lang="ru-RU" altLang="ru-RU" sz="4000"/>
              <a:t>Двуглавый орёл</a:t>
            </a:r>
            <a:endParaRPr lang="ru-RU" altLang="ru-RU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82000" cy="5410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Двуглавый орёл – это один из древнейших</a:t>
            </a:r>
            <a:endParaRPr lang="ru-RU" altLang="ru-RU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в истории человечества символ власти,</a:t>
            </a:r>
            <a:endParaRPr lang="ru-RU" altLang="ru-RU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верховенства, силы и мудрости.</a:t>
            </a:r>
            <a:endParaRPr lang="ru-RU" altLang="ru-RU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Государственный герб Российской Федерации представляет собой четырёхугольный, с закругленными нижними углами, заостренный в оконечности красный геральдический щит с золотым двуглавым орлом, поднявшим вверх расправленные крылья. Орёл увенчан двумя малыми и – над ними – одной большой короной, соединёнными лентой. В правой лапе орла – скипетр, в левой – держава. На груди орла, в красном щите – серебряный всадник, в синем плаще на серебряном коне, поражающий серебряным копьём чёрного, опрокинутого навзничь и попранного конём дракона.</a:t>
            </a:r>
            <a:endParaRPr lang="ru-RU" altLang="ru-RU" sz="2400"/>
          </a:p>
        </p:txBody>
      </p:sp>
      <p:pic>
        <p:nvPicPr>
          <p:cNvPr id="11271" name="Picture 7" descr="флаг россии и герб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609600"/>
            <a:ext cx="1725613" cy="160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Российский триколор</a:t>
            </a:r>
            <a:endParaRPr lang="ru-RU" alt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4800600" cy="42211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/>
              <a:t>Трёхцветный флаг – символ свободы и независимости, гражданского равенства всех народов, населяющих Российскую республику. </a:t>
            </a:r>
            <a:endParaRPr lang="ru-RU" altLang="ru-RU" sz="1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/>
              <a:t> Именно красный цвет можно считать традиционным цветом русских царей и русской монархии до XIX века. Мы знаем, что до 1991 года флаг России был весь красного цвета.</a:t>
            </a:r>
            <a:endParaRPr lang="ru-RU" altLang="ru-RU" sz="1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/>
              <a:t>Голубой цвет считался цветом Богоматери, покровительницы русской церкви, голубые балдахины патриархов во время крёстных походов указывали на их причастность к служению ей.</a:t>
            </a:r>
            <a:endParaRPr lang="ru-RU" altLang="ru-RU" sz="1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/>
              <a:t>Белый цвет был символом свободы и величия, отсюда фольклорный «белый царь», то есть независимый.</a:t>
            </a:r>
            <a:endParaRPr lang="ru-RU" altLang="ru-RU" sz="1800"/>
          </a:p>
        </p:txBody>
      </p:sp>
      <p:pic>
        <p:nvPicPr>
          <p:cNvPr id="25604" name="Picture 4" descr="флаг россии и герб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3048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Официальная эмблема государства</a:t>
            </a:r>
            <a:endParaRPr lang="ru-RU" altLang="ru-RU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257800" cy="44497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Государственный герб Российской Федерации – отличительный знак, официальная эмблема государства, изображаемая на знамёнах, печатях, денежных знаках и государственных документах (паспорте, свидетельстве о рождении, аттестате об окончании школы, вузовском дипломе, правительственных наградах). </a:t>
            </a:r>
            <a:endParaRPr lang="ru-RU" altLang="ru-RU" sz="2400"/>
          </a:p>
        </p:txBody>
      </p:sp>
      <p:pic>
        <p:nvPicPr>
          <p:cNvPr id="20485" name="Picture 5" descr="герб на док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1828800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герб на док 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1676400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>
                <a:solidFill>
                  <a:schemeClr val="hlink"/>
                </a:solidFill>
                <a:latin typeface="Monotype Corsiva" panose="03010101010201010101" pitchFamily="66" charset="0"/>
              </a:rPr>
              <a:t>Символика Ставропольского края</a:t>
            </a:r>
            <a:endParaRPr lang="ru-RU" altLang="ru-RU" sz="4800">
              <a:solidFill>
                <a:schemeClr val="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93370" y="1508760"/>
            <a:ext cx="4377055" cy="4526280"/>
          </a:xfrm>
        </p:spPr>
        <p:txBody>
          <a:bodyPr/>
          <a:lstStyle/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400">
              <a:effectLst/>
            </a:endParaRP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effectLst/>
              </a:rPr>
              <a:t>Ставрополье - солнечный,</a:t>
            </a:r>
            <a:endParaRPr lang="ru-RU" altLang="ru-RU" sz="2400">
              <a:effectLst/>
            </a:endParaRP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effectLst/>
              </a:rPr>
              <a:t>южный регион России,</a:t>
            </a:r>
            <a:endParaRPr lang="ru-RU" altLang="ru-RU" sz="2400">
              <a:effectLst/>
            </a:endParaRP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effectLst/>
              </a:rPr>
              <a:t>край</a:t>
            </a:r>
            <a:endParaRPr lang="ru-RU" altLang="ru-RU" sz="2400">
              <a:effectLst/>
            </a:endParaRP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effectLst/>
              </a:rPr>
              <a:t>сельского хозяйства, край </a:t>
            </a:r>
            <a:endParaRPr lang="ru-RU" altLang="ru-RU" sz="2400">
              <a:effectLst/>
            </a:endParaRP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effectLst/>
              </a:rPr>
              <a:t>золотого колоса и золотого</a:t>
            </a:r>
            <a:endParaRPr lang="ru-RU" altLang="ru-RU" sz="2400">
              <a:effectLst/>
            </a:endParaRP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effectLst/>
              </a:rPr>
              <a:t>руна.</a:t>
            </a:r>
            <a:endParaRPr lang="ru-RU" altLang="ru-RU" sz="2400">
              <a:effectLst/>
            </a:endParaRPr>
          </a:p>
        </p:txBody>
      </p:sp>
      <p:pic>
        <p:nvPicPr>
          <p:cNvPr id="2" name="Замещающее содержимое 1" descr="pshenitsa_0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70425" y="1967230"/>
            <a:ext cx="40386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82000" cy="914400"/>
          </a:xfrm>
        </p:spPr>
        <p:txBody>
          <a:bodyPr/>
          <a:lstStyle/>
          <a:p>
            <a:r>
              <a:rPr lang="ru-RU" altLang="ru-RU" sz="4800">
                <a:solidFill>
                  <a:schemeClr val="hlink"/>
                </a:solidFill>
                <a:latin typeface="Monotype Corsiva" panose="03010101010201010101" pitchFamily="66" charset="0"/>
              </a:rPr>
              <a:t>Символика Ставропольского края</a:t>
            </a:r>
            <a:endParaRPr lang="ru-RU" altLang="ru-RU" sz="4800">
              <a:solidFill>
                <a:schemeClr val="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1676400"/>
            <a:ext cx="6705600" cy="4495800"/>
          </a:xfrm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effectLst/>
              </a:rPr>
              <a:t>Герб Ставропольского края представляет собой геральдический щит, обрамлённый венком из дуба и пшеничных колосьев, который переплетён лентой с цветовой гаммой флага Российской Федерации. Композицию венчает изображение двуглавого орла с образом Георгия Победоносца на груди. Герб разделён по горизонтали на две части. В верхней половине изображёна золотая крепость на вершине серебряной горы, к воротам которой ведёт дорога.</a:t>
            </a:r>
            <a:endParaRPr lang="ru-RU" altLang="ru-RU" sz="1600">
              <a:effectLst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effectLst/>
              </a:rPr>
              <a:t>На нижнем поле синего цвета  располагается карта Ставропольского края, выполненная золотым цветом. </a:t>
            </a:r>
            <a:endParaRPr lang="ru-RU" altLang="ru-RU" sz="1600">
              <a:effectLst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effectLst/>
              </a:rPr>
              <a:t>В левой части карты, на месте г. Ставрополя белый крест прямой формы. От него влево и в право прочерчена линия, обозначающая пересекающую территорию края 45 параллель средней широты, на которой располагается г. Ставрополь.</a:t>
            </a:r>
            <a:endParaRPr lang="ru-RU" altLang="ru-RU" sz="1600">
              <a:effectLst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600">
              <a:effectLst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effectLst/>
              </a:rPr>
              <a:t>Крест является символом защиты, отражает географические и природные особенности края, как территории с оригинальным расположением на границе России и Кавказа, Европы и Азии, Севера и Юга, на равном расстоянии между северным полюсом и экватором, а также между Черным и Каспийским морями. </a:t>
            </a:r>
            <a:endParaRPr lang="ru-RU" altLang="ru-RU" sz="1600">
              <a:effectLst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600">
              <a:effectLst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600">
              <a:effectLst/>
            </a:endParaRPr>
          </a:p>
          <a:p>
            <a:pPr>
              <a:lnSpc>
                <a:spcPct val="80000"/>
              </a:lnSpc>
            </a:pPr>
            <a:endParaRPr lang="ru-RU" altLang="ru-RU" sz="1600"/>
          </a:p>
        </p:txBody>
      </p:sp>
      <p:pic>
        <p:nvPicPr>
          <p:cNvPr id="32772" name="Picture 4" descr="IQFO5CADU7945CAPQ4PIACA84H823CALPMQIDCA1BOM6QCADEWLXLCAKWLA7PCAJMT7C8CAST5UT5CAT96LNRCAV6NAZCCAXSN1U1CAAUI115CA35X7I2CAOV6HYNCAN053L8CAYK08NDCAAMJNY5CADLKSX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" y="1797050"/>
            <a:ext cx="138811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67017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67017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67017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6" name="Picture 8" descr="BFJ5VCAXTV5HHCAVGLOC7CAQDGQCBCAOBP0F2CA0731R0CAYN2832CARKDRALCAPPZJXKCAV18Y80CA2WH394CAW4INY7CA2KV1C8CAT0XLSXCA9OBPJNCAIE0FLUCAGYO6WRCAA3G4L6CA7HKJY9CAU2UA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43350"/>
            <a:ext cx="1489075" cy="20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>
                <a:solidFill>
                  <a:schemeClr val="hlink"/>
                </a:solidFill>
                <a:latin typeface="Monotype Corsiva" panose="03010101010201010101" pitchFamily="66" charset="0"/>
              </a:rPr>
              <a:t>Символика Ставропольского края</a:t>
            </a:r>
            <a:endParaRPr lang="ru-RU" altLang="ru-RU" sz="4800">
              <a:solidFill>
                <a:schemeClr val="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</a:t>
            </a:r>
            <a:endParaRPr lang="ru-RU" altLang="ru-RU" sz="120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04520" y="1844675"/>
            <a:ext cx="5187315" cy="452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sz="1200"/>
              <a:t>Золотой цвет полотнища соотносится с цветом территории края, изображённой на гербе. Он символизирует Ставрополье, как солнечный южный регион России, край сельского хозяйства, край золотого колоса и золотого руна.</a:t>
            </a:r>
            <a:endParaRPr lang="ru-RU" altLang="ru-RU" sz="1200"/>
          </a:p>
          <a:p>
            <a:endParaRPr lang="ru-RU" altLang="ru-RU" sz="1200"/>
          </a:p>
          <a:p>
            <a:r>
              <a:rPr lang="ru-RU" altLang="ru-RU" sz="1200"/>
              <a:t>Золотой цвет означает также богатство и плодородие Ставропольского края. Белый цвет символизирует чистоту намерений, миролюбие и мудрость.</a:t>
            </a:r>
            <a:endParaRPr lang="ru-RU" altLang="ru-RU" sz="1200"/>
          </a:p>
          <a:p>
            <a:endParaRPr lang="ru-RU" altLang="ru-RU" sz="1200"/>
          </a:p>
          <a:p>
            <a:r>
              <a:rPr lang="ru-RU" altLang="ru-RU" sz="1200"/>
              <a:t> Крест отражает название краевого центра (Ставрополь - в переводе с греческого "город креста"), а от него и название Ставропольского края. Крест означает также местонахождение в Ставрополе центра православной епархии на Северном Кавказе. </a:t>
            </a:r>
            <a:endParaRPr lang="ru-RU" altLang="ru-RU" sz="1200"/>
          </a:p>
          <a:p>
            <a:endParaRPr lang="ru-RU" altLang="ru-RU" sz="1200"/>
          </a:p>
          <a:p>
            <a:endParaRPr lang="ru-RU" altLang="ru-RU" sz="1200"/>
          </a:p>
          <a:p>
            <a:r>
              <a:rPr lang="ru-RU" altLang="ru-RU" sz="1200"/>
              <a:t>Четыре конца креста показывают четыре стороны света, отмечают главные направления культурных и экономических связей, в пересечении которых размещается Ставропольский край с его природно-экономическими и культурно-историческими особенностями. </a:t>
            </a:r>
            <a:endParaRPr lang="ru-RU" altLang="ru-RU" sz="1200"/>
          </a:p>
          <a:p>
            <a:endParaRPr lang="ru-RU" altLang="ru-RU" sz="1200"/>
          </a:p>
          <a:p>
            <a:endParaRPr lang="ru-RU" altLang="ru-RU" sz="1200"/>
          </a:p>
          <a:p>
            <a:endParaRPr lang="ru-RU" altLang="ru-RU" sz="1200"/>
          </a:p>
          <a:p>
            <a:r>
              <a:rPr lang="ru-RU" altLang="ru-RU" sz="1200"/>
              <a:t>Детская библиотека «Знайка»  г.Лермонтов, 2020г.</a:t>
            </a:r>
            <a:endParaRPr lang="ru-RU" altLang="ru-RU" sz="120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791200" y="3886200"/>
            <a:ext cx="25908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Флаг Ставропольского края является символом Ставропольского края, как равноправного субъекта и неделимой части Российской Федерации.</a:t>
            </a:r>
            <a:r>
              <a:rPr lang="ru-RU" altLang="ru-RU" sz="1600"/>
              <a:t> </a:t>
            </a:r>
            <a:endParaRPr lang="ru-RU" altLang="ru-RU" sz="1600"/>
          </a:p>
        </p:txBody>
      </p:sp>
      <p:pic>
        <p:nvPicPr>
          <p:cNvPr id="2" name="Замещающее содержимое 1" descr="91527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991225" y="1978025"/>
            <a:ext cx="2695575" cy="179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0</TotalTime>
  <Words>4655</Words>
  <Application>WPS Presentation</Application>
  <PresentationFormat>Экран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Monotype Corsiva</vt:lpstr>
      <vt:lpstr>Microsoft YaHei</vt:lpstr>
      <vt:lpstr/>
      <vt:lpstr>Arial Unicode MS</vt:lpstr>
      <vt:lpstr>Calibri</vt:lpstr>
      <vt:lpstr>Круги</vt:lpstr>
      <vt:lpstr>Символы   родного края.</vt:lpstr>
      <vt:lpstr>История появления первого герба России</vt:lpstr>
      <vt:lpstr>Двуглавый орёл</vt:lpstr>
      <vt:lpstr>Российский триколор</vt:lpstr>
      <vt:lpstr>Официальная эмблема государства</vt:lpstr>
      <vt:lpstr>Символика Ставропольского края</vt:lpstr>
      <vt:lpstr>Символика Ставропольского края</vt:lpstr>
      <vt:lpstr>Символика Ставропольского края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Оксана</dc:creator>
  <cp:lastModifiedBy>Kingsoft Corporation</cp:lastModifiedBy>
  <cp:revision>11</cp:revision>
  <cp:lastPrinted>2113-01-01T00:00:00Z</cp:lastPrinted>
  <dcterms:created xsi:type="dcterms:W3CDTF">2113-01-01T00:00:00Z</dcterms:created>
  <dcterms:modified xsi:type="dcterms:W3CDTF">2020-09-23T10:08:03Z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1049-10.2.0.7635</vt:lpwstr>
  </property>
</Properties>
</file>