
<file path=[Content_Types].xml><?xml version="1.0" encoding="utf-8"?>
<Types xmlns="http://schemas.openxmlformats.org/package/2006/content-types">
  <Default Extension="jpeg" ContentType="image/jpeg"/>
  <Default Extension="png" ContentType="image/png"/>
  <Default Extension="m4a" ContentType="audi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3" r:id="rId9"/>
    <p:sldId id="262" r:id="rId10"/>
    <p:sldId id="264" r:id="rId11"/>
    <p:sldId id="266" r:id="rId12"/>
  </p:sldIdLst>
  <p:sldSz cx="12192000" cy="6858000"/>
  <p:notesSz cx="6858000" cy="9144000"/>
  <p:defaultTextStyle>
    <a:defPPr>
      <a:defRPr lang="ru-RU"/>
    </a:defPPr>
    <a:lvl1pPr marL="0" lvl="0" indent="0" algn="l" defTabSz="914400" rtl="0" eaLnBrk="1" fontAlgn="base" latinLnBrk="0" hangingPunct="1">
      <a:lnSpc>
        <a:spcPct val="100000"/>
      </a:lnSpc>
      <a:spcBef>
        <a:spcPct val="0"/>
      </a:spcBef>
      <a:spcAft>
        <a:spcPct val="0"/>
      </a:spcAft>
      <a:buFontTx/>
      <a:buNone/>
      <a:defRPr kern="1200">
        <a:solidFill>
          <a:schemeClr val="tx1"/>
        </a:solidFill>
        <a:latin typeface="Calibri" panose="020F0502020204030204" charset="0"/>
        <a:ea typeface="+mn-ea"/>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Calibri" panose="020F0502020204030204" charset="0"/>
        <a:ea typeface="+mn-ea"/>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Calibri" panose="020F0502020204030204" charset="0"/>
        <a:ea typeface="+mn-ea"/>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Calibri" panose="020F0502020204030204" charset="0"/>
        <a:ea typeface="+mn-ea"/>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Calibri" panose="020F0502020204030204" charset="0"/>
        <a:ea typeface="+mn-ea"/>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Calibri" panose="020F0502020204030204" charset="0"/>
        <a:ea typeface="+mn-ea"/>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Calibri" panose="020F0502020204030204" charset="0"/>
        <a:ea typeface="+mn-ea"/>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Calibri" panose="020F0502020204030204" charset="0"/>
        <a:ea typeface="+mn-ea"/>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sz="1800" kern="1200">
        <a:solidFill>
          <a:schemeClr val="tx1"/>
        </a:solidFill>
        <a:latin typeface="Calibri" panose="020F050202020403020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7033"/>
    <p:restoredTop sz="94660"/>
  </p:normalViewPr>
  <p:slideViewPr>
    <p:cSldViewPr snapToGrid="0" showGuides="1">
      <p:cViewPr varScale="1">
        <p:scale>
          <a:sx n="76" d="100"/>
          <a:sy n="76" d="100"/>
        </p:scale>
        <p:origin x="126" y="186"/>
      </p:cViewPr>
      <p:guideLst>
        <p:guide orient="horz" pos="2159"/>
        <p:guide pos="2880"/>
      </p:guideLst>
    </p:cSldViewPr>
  </p:slideViewPr>
  <p:notesTextViewPr>
    <p:cViewPr>
      <p:scale>
        <a:sx n="1" d="1"/>
        <a:sy n="1" d="1"/>
      </p:scale>
      <p:origin x="0" y="0"/>
    </p:cViewPr>
  </p:notesTextViewPr>
  <p:gridSpacing cx="76199" cy="76199"/>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5" Type="http://schemas.openxmlformats.org/officeDocument/2006/relationships/tableStyles" Target="tableStyles.xml"/><Relationship Id="rId14" Type="http://schemas.openxmlformats.org/officeDocument/2006/relationships/viewProps" Target="viewProps.xml"/><Relationship Id="rId13" Type="http://schemas.openxmlformats.org/officeDocument/2006/relationships/presProps" Target="presProps.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pPr fontAlgn="auto"/>
            <a:r>
              <a:rPr lang="ru-RU" strike="noStrike" noProof="1" smtClean="0"/>
              <a:t>Образец заголовка</a:t>
            </a:r>
            <a:endParaRPr lang="ru-RU" strike="noStrike" noProof="1"/>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ru-RU" strike="noStrike" noProof="1" smtClean="0"/>
              <a:t>Образец подзаголовка</a:t>
            </a:r>
            <a:endParaRPr lang="ru-RU" strike="noStrike" noProof="1"/>
          </a:p>
        </p:txBody>
      </p:sp>
      <p:sp>
        <p:nvSpPr>
          <p:cNvPr id="4" name="Замещающая дата 3"/>
          <p:cNvSpPr>
            <a:spLocks noGrp="1"/>
          </p:cNvSpPr>
          <p:nvPr>
            <p:ph type="dt" sz="half" idx="10"/>
          </p:nvPr>
        </p:nvSpPr>
        <p:spPr/>
        <p:txBody>
          <a:bodyPr/>
          <a:p>
            <a:pPr fontAlgn="auto"/>
            <a:fld id="{CB24468F-6682-48AA-B5F4-BEF8E7F9833C}" type="datetimeFigureOut">
              <a:rPr lang="ru-RU" strike="noStrike" noProof="1" smtClean="0">
                <a:latin typeface="+mn-lt"/>
                <a:ea typeface="+mn-ea"/>
                <a:cs typeface="+mn-cs"/>
              </a:rPr>
            </a:fld>
            <a:endParaRPr lang="ru-RU" strike="noStrike" noProof="1"/>
          </a:p>
        </p:txBody>
      </p:sp>
      <p:sp>
        <p:nvSpPr>
          <p:cNvPr id="5" name="Замещающий нижний колонтитул 4"/>
          <p:cNvSpPr>
            <a:spLocks noGrp="1"/>
          </p:cNvSpPr>
          <p:nvPr>
            <p:ph type="ftr" sz="quarter" idx="11"/>
          </p:nvPr>
        </p:nvSpPr>
        <p:spPr/>
        <p:txBody>
          <a:bodyPr/>
          <a:p>
            <a:pPr fontAlgn="auto"/>
            <a:endParaRPr lang="ru-RU" strike="noStrike" noProof="1"/>
          </a:p>
        </p:txBody>
      </p:sp>
      <p:sp>
        <p:nvSpPr>
          <p:cNvPr id="6" name="Замещающий номер слайда 5"/>
          <p:cNvSpPr>
            <a:spLocks noGrp="1"/>
          </p:cNvSpPr>
          <p:nvPr>
            <p:ph type="sldNum" sz="quarter" idx="12"/>
          </p:nvPr>
        </p:nvSpPr>
        <p:spPr/>
        <p:txBody>
          <a:bodyPr/>
          <a:p>
            <a:pPr fontAlgn="auto"/>
            <a:fld id="{3E82897F-7A41-40D7-BC9E-F666B07C585D}" type="slidenum">
              <a:rPr lang="ru-RU" strike="noStrike" noProof="1" smtClean="0">
                <a:latin typeface="+mn-lt"/>
                <a:ea typeface="+mn-ea"/>
                <a:cs typeface="+mn-cs"/>
              </a:rPr>
            </a:fld>
            <a:endParaRPr lang="ru-RU" strike="noStrike"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838200" y="365125"/>
            <a:ext cx="10515600" cy="5811838"/>
          </a:xfrm>
        </p:spPr>
        <p:txBody>
          <a:bodyPr/>
          <a:lstStyle/>
          <a:p>
            <a:pPr lvl="0" fontAlgn="auto"/>
            <a:r>
              <a:rPr lang="ru-RU" strike="noStrike" noProof="1" smtClean="0"/>
              <a:t>Образец текста</a:t>
            </a:r>
            <a:endParaRPr lang="ru-RU" strike="noStrike" noProof="1" smtClean="0"/>
          </a:p>
          <a:p>
            <a:pPr lvl="1" fontAlgn="auto"/>
            <a:r>
              <a:rPr lang="ru-RU" strike="noStrike" noProof="1" smtClean="0"/>
              <a:t>Второй уровень</a:t>
            </a:r>
            <a:endParaRPr lang="ru-RU" strike="noStrike" noProof="1" smtClean="0"/>
          </a:p>
          <a:p>
            <a:pPr lvl="2" fontAlgn="auto"/>
            <a:r>
              <a:rPr lang="ru-RU" strike="noStrike" noProof="1" smtClean="0"/>
              <a:t>Третий уровень</a:t>
            </a:r>
            <a:endParaRPr lang="ru-RU" strike="noStrike" noProof="1" smtClean="0"/>
          </a:p>
          <a:p>
            <a:pPr lvl="3" fontAlgn="auto"/>
            <a:r>
              <a:rPr lang="ru-RU" strike="noStrike" noProof="1" smtClean="0"/>
              <a:t>Четвертый уровень</a:t>
            </a:r>
            <a:endParaRPr lang="ru-RU" strike="noStrike" noProof="1" smtClean="0"/>
          </a:p>
          <a:p>
            <a:pPr lvl="4" fontAlgn="auto"/>
            <a:r>
              <a:rPr lang="ru-RU" strike="noStrike" noProof="1" smtClean="0"/>
              <a:t>Пятый уровень</a:t>
            </a:r>
            <a:endParaRPr lang="ru-RU" strike="noStrike" noProof="1"/>
          </a:p>
        </p:txBody>
      </p:sp>
      <p:sp>
        <p:nvSpPr>
          <p:cNvPr id="3" name="Замещающая дата 2"/>
          <p:cNvSpPr>
            <a:spLocks noGrp="1"/>
          </p:cNvSpPr>
          <p:nvPr>
            <p:ph type="dt" sz="half" idx="10"/>
          </p:nvPr>
        </p:nvSpPr>
        <p:spPr/>
        <p:txBody>
          <a:bodyPr/>
          <a:p>
            <a:pPr fontAlgn="auto"/>
            <a:fld id="{CB24468F-6682-48AA-B5F4-BEF8E7F9833C}" type="datetimeFigureOut">
              <a:rPr lang="ru-RU" strike="noStrike" noProof="1" smtClean="0">
                <a:latin typeface="+mn-lt"/>
                <a:ea typeface="+mn-ea"/>
                <a:cs typeface="+mn-cs"/>
              </a:rPr>
            </a:fld>
            <a:endParaRPr lang="ru-RU" strike="noStrike" noProof="1"/>
          </a:p>
        </p:txBody>
      </p:sp>
      <p:sp>
        <p:nvSpPr>
          <p:cNvPr id="4" name="Замещающий нижний колонтитул 3"/>
          <p:cNvSpPr>
            <a:spLocks noGrp="1"/>
          </p:cNvSpPr>
          <p:nvPr>
            <p:ph type="ftr" sz="quarter" idx="11"/>
          </p:nvPr>
        </p:nvSpPr>
        <p:spPr/>
        <p:txBody>
          <a:bodyPr/>
          <a:p>
            <a:pPr fontAlgn="auto"/>
            <a:endParaRPr lang="ru-RU" strike="noStrike" noProof="1"/>
          </a:p>
        </p:txBody>
      </p:sp>
      <p:sp>
        <p:nvSpPr>
          <p:cNvPr id="5" name="Замещающий номер слайда 4"/>
          <p:cNvSpPr>
            <a:spLocks noGrp="1"/>
          </p:cNvSpPr>
          <p:nvPr>
            <p:ph type="sldNum" sz="quarter" idx="12"/>
          </p:nvPr>
        </p:nvSpPr>
        <p:spPr/>
        <p:txBody>
          <a:bodyPr/>
          <a:p>
            <a:pPr fontAlgn="auto"/>
            <a:fld id="{3E82897F-7A41-40D7-BC9E-F666B07C585D}" type="slidenum">
              <a:rPr lang="ru-RU" strike="noStrike" noProof="1" smtClean="0">
                <a:latin typeface="+mn-lt"/>
                <a:ea typeface="+mn-ea"/>
                <a:cs typeface="+mn-cs"/>
              </a:rPr>
            </a:fld>
            <a:endParaRPr lang="ru-RU"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fontAlgn="auto"/>
            <a:r>
              <a:rPr lang="ru-RU" strike="noStrike" noProof="1" smtClean="0"/>
              <a:t>Образец заголовка</a:t>
            </a:r>
            <a:endParaRPr lang="ru-RU" strike="noStrike" noProof="1"/>
          </a:p>
        </p:txBody>
      </p:sp>
      <p:sp>
        <p:nvSpPr>
          <p:cNvPr id="3" name="Объект 2"/>
          <p:cNvSpPr>
            <a:spLocks noGrp="1"/>
          </p:cNvSpPr>
          <p:nvPr>
            <p:ph idx="1"/>
          </p:nvPr>
        </p:nvSpPr>
        <p:spPr/>
        <p:txBody>
          <a:bodyPr/>
          <a:lstStyle/>
          <a:p>
            <a:pPr lvl="0" fontAlgn="auto"/>
            <a:r>
              <a:rPr lang="ru-RU" strike="noStrike" noProof="1" smtClean="0"/>
              <a:t>Образец текста</a:t>
            </a:r>
            <a:endParaRPr lang="ru-RU" strike="noStrike" noProof="1" smtClean="0"/>
          </a:p>
          <a:p>
            <a:pPr lvl="1" fontAlgn="auto"/>
            <a:r>
              <a:rPr lang="ru-RU" strike="noStrike" noProof="1" smtClean="0"/>
              <a:t>Второй уровень</a:t>
            </a:r>
            <a:endParaRPr lang="ru-RU" strike="noStrike" noProof="1" smtClean="0"/>
          </a:p>
          <a:p>
            <a:pPr lvl="2" fontAlgn="auto"/>
            <a:r>
              <a:rPr lang="ru-RU" strike="noStrike" noProof="1" smtClean="0"/>
              <a:t>Третий уровень</a:t>
            </a:r>
            <a:endParaRPr lang="ru-RU" strike="noStrike" noProof="1" smtClean="0"/>
          </a:p>
          <a:p>
            <a:pPr lvl="3" fontAlgn="auto"/>
            <a:r>
              <a:rPr lang="ru-RU" strike="noStrike" noProof="1" smtClean="0"/>
              <a:t>Четвертый уровень</a:t>
            </a:r>
            <a:endParaRPr lang="ru-RU" strike="noStrike" noProof="1" smtClean="0"/>
          </a:p>
          <a:p>
            <a:pPr lvl="4" fontAlgn="auto"/>
            <a:r>
              <a:rPr lang="ru-RU" strike="noStrike" noProof="1" smtClean="0"/>
              <a:t>Пятый уровень</a:t>
            </a:r>
            <a:endParaRPr lang="ru-RU" strike="noStrike" noProof="1"/>
          </a:p>
        </p:txBody>
      </p:sp>
      <p:sp>
        <p:nvSpPr>
          <p:cNvPr id="4" name="Замещающая дата 3"/>
          <p:cNvSpPr>
            <a:spLocks noGrp="1"/>
          </p:cNvSpPr>
          <p:nvPr>
            <p:ph type="dt" sz="half" idx="10"/>
          </p:nvPr>
        </p:nvSpPr>
        <p:spPr/>
        <p:txBody>
          <a:bodyPr/>
          <a:p>
            <a:pPr fontAlgn="auto"/>
            <a:fld id="{CB24468F-6682-48AA-B5F4-BEF8E7F9833C}" type="datetimeFigureOut">
              <a:rPr lang="ru-RU" strike="noStrike" noProof="1" smtClean="0">
                <a:latin typeface="+mn-lt"/>
                <a:ea typeface="+mn-ea"/>
                <a:cs typeface="+mn-cs"/>
              </a:rPr>
            </a:fld>
            <a:endParaRPr lang="ru-RU" strike="noStrike" noProof="1"/>
          </a:p>
        </p:txBody>
      </p:sp>
      <p:sp>
        <p:nvSpPr>
          <p:cNvPr id="5" name="Замещающий нижний колонтитул 4"/>
          <p:cNvSpPr>
            <a:spLocks noGrp="1"/>
          </p:cNvSpPr>
          <p:nvPr>
            <p:ph type="ftr" sz="quarter" idx="11"/>
          </p:nvPr>
        </p:nvSpPr>
        <p:spPr/>
        <p:txBody>
          <a:bodyPr/>
          <a:p>
            <a:pPr fontAlgn="auto"/>
            <a:endParaRPr lang="ru-RU" strike="noStrike" noProof="1"/>
          </a:p>
        </p:txBody>
      </p:sp>
      <p:sp>
        <p:nvSpPr>
          <p:cNvPr id="6" name="Замещающий номер слайда 5"/>
          <p:cNvSpPr>
            <a:spLocks noGrp="1"/>
          </p:cNvSpPr>
          <p:nvPr>
            <p:ph type="sldNum" sz="quarter" idx="12"/>
          </p:nvPr>
        </p:nvSpPr>
        <p:spPr/>
        <p:txBody>
          <a:bodyPr/>
          <a:p>
            <a:pPr fontAlgn="auto"/>
            <a:fld id="{3E82897F-7A41-40D7-BC9E-F666B07C585D}" type="slidenum">
              <a:rPr lang="ru-RU" strike="noStrike" noProof="1" smtClean="0">
                <a:latin typeface="+mn-lt"/>
                <a:ea typeface="+mn-ea"/>
                <a:cs typeface="+mn-cs"/>
              </a:rPr>
            </a:fld>
            <a:endParaRPr lang="ru-RU" strike="noStrike"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pPr fontAlgn="auto"/>
            <a:r>
              <a:rPr lang="ru-RU" strike="noStrike" noProof="1" smtClean="0"/>
              <a:t>Образец заголовка</a:t>
            </a:r>
            <a:endParaRPr lang="ru-RU" strike="noStrike" noProof="1"/>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ru-RU" strike="noStrike" noProof="1" smtClean="0"/>
              <a:t>Образец текста</a:t>
            </a:r>
            <a:endParaRPr lang="ru-RU" strike="noStrike" noProof="1" smtClean="0"/>
          </a:p>
        </p:txBody>
      </p:sp>
      <p:sp>
        <p:nvSpPr>
          <p:cNvPr id="4" name="Замещающая дата 3"/>
          <p:cNvSpPr>
            <a:spLocks noGrp="1"/>
          </p:cNvSpPr>
          <p:nvPr>
            <p:ph type="dt" sz="half" idx="10"/>
          </p:nvPr>
        </p:nvSpPr>
        <p:spPr/>
        <p:txBody>
          <a:bodyPr/>
          <a:p>
            <a:pPr fontAlgn="auto"/>
            <a:fld id="{CB24468F-6682-48AA-B5F4-BEF8E7F9833C}" type="datetimeFigureOut">
              <a:rPr lang="ru-RU" strike="noStrike" noProof="1" smtClean="0">
                <a:latin typeface="+mn-lt"/>
                <a:ea typeface="+mn-ea"/>
                <a:cs typeface="+mn-cs"/>
              </a:rPr>
            </a:fld>
            <a:endParaRPr lang="ru-RU" strike="noStrike" noProof="1"/>
          </a:p>
        </p:txBody>
      </p:sp>
      <p:sp>
        <p:nvSpPr>
          <p:cNvPr id="5" name="Замещающий нижний колонтитул 4"/>
          <p:cNvSpPr>
            <a:spLocks noGrp="1"/>
          </p:cNvSpPr>
          <p:nvPr>
            <p:ph type="ftr" sz="quarter" idx="11"/>
          </p:nvPr>
        </p:nvSpPr>
        <p:spPr/>
        <p:txBody>
          <a:bodyPr/>
          <a:p>
            <a:pPr fontAlgn="auto"/>
            <a:endParaRPr lang="ru-RU" strike="noStrike" noProof="1"/>
          </a:p>
        </p:txBody>
      </p:sp>
      <p:sp>
        <p:nvSpPr>
          <p:cNvPr id="6" name="Замещающий номер слайда 5"/>
          <p:cNvSpPr>
            <a:spLocks noGrp="1"/>
          </p:cNvSpPr>
          <p:nvPr>
            <p:ph type="sldNum" sz="quarter" idx="12"/>
          </p:nvPr>
        </p:nvSpPr>
        <p:spPr/>
        <p:txBody>
          <a:bodyPr/>
          <a:p>
            <a:pPr fontAlgn="auto"/>
            <a:fld id="{3E82897F-7A41-40D7-BC9E-F666B07C585D}" type="slidenum">
              <a:rPr lang="ru-RU" strike="noStrike" noProof="1" smtClean="0">
                <a:latin typeface="+mn-lt"/>
                <a:ea typeface="+mn-ea"/>
                <a:cs typeface="+mn-cs"/>
              </a:rPr>
            </a:fld>
            <a:endParaRPr lang="ru-RU" strike="noStrike"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fontAlgn="auto"/>
            <a:r>
              <a:rPr lang="ru-RU" strike="noStrike" noProof="1" smtClean="0"/>
              <a:t>Образец заголовка</a:t>
            </a:r>
            <a:endParaRPr lang="ru-RU" strike="noStrike" noProof="1"/>
          </a:p>
        </p:txBody>
      </p:sp>
      <p:sp>
        <p:nvSpPr>
          <p:cNvPr id="3" name="Объект 2"/>
          <p:cNvSpPr>
            <a:spLocks noGrp="1"/>
          </p:cNvSpPr>
          <p:nvPr>
            <p:ph sz="half" idx="1"/>
          </p:nvPr>
        </p:nvSpPr>
        <p:spPr>
          <a:xfrm>
            <a:off x="838200" y="1825625"/>
            <a:ext cx="5181600" cy="4351338"/>
          </a:xfrm>
        </p:spPr>
        <p:txBody>
          <a:bodyPr/>
          <a:lstStyle/>
          <a:p>
            <a:pPr lvl="0" fontAlgn="auto"/>
            <a:r>
              <a:rPr lang="ru-RU" strike="noStrike" noProof="1" smtClean="0"/>
              <a:t>Образец текста</a:t>
            </a:r>
            <a:endParaRPr lang="ru-RU" strike="noStrike" noProof="1" smtClean="0"/>
          </a:p>
          <a:p>
            <a:pPr lvl="1" fontAlgn="auto"/>
            <a:r>
              <a:rPr lang="ru-RU" strike="noStrike" noProof="1" smtClean="0"/>
              <a:t>Второй уровень</a:t>
            </a:r>
            <a:endParaRPr lang="ru-RU" strike="noStrike" noProof="1" smtClean="0"/>
          </a:p>
          <a:p>
            <a:pPr lvl="2" fontAlgn="auto"/>
            <a:r>
              <a:rPr lang="ru-RU" strike="noStrike" noProof="1" smtClean="0"/>
              <a:t>Третий уровень</a:t>
            </a:r>
            <a:endParaRPr lang="ru-RU" strike="noStrike" noProof="1" smtClean="0"/>
          </a:p>
          <a:p>
            <a:pPr lvl="3" fontAlgn="auto"/>
            <a:r>
              <a:rPr lang="ru-RU" strike="noStrike" noProof="1" smtClean="0"/>
              <a:t>Четвертый уровень</a:t>
            </a:r>
            <a:endParaRPr lang="ru-RU" strike="noStrike" noProof="1" smtClean="0"/>
          </a:p>
          <a:p>
            <a:pPr lvl="4" fontAlgn="auto"/>
            <a:r>
              <a:rPr lang="ru-RU" strike="noStrike" noProof="1" smtClean="0"/>
              <a:t>Пятый уровень</a:t>
            </a:r>
            <a:endParaRPr lang="ru-RU" strike="noStrike" noProof="1"/>
          </a:p>
        </p:txBody>
      </p:sp>
      <p:sp>
        <p:nvSpPr>
          <p:cNvPr id="4" name="Объект 3"/>
          <p:cNvSpPr>
            <a:spLocks noGrp="1"/>
          </p:cNvSpPr>
          <p:nvPr>
            <p:ph sz="half" idx="2"/>
          </p:nvPr>
        </p:nvSpPr>
        <p:spPr>
          <a:xfrm>
            <a:off x="6172200" y="1825625"/>
            <a:ext cx="5181600" cy="4351338"/>
          </a:xfrm>
        </p:spPr>
        <p:txBody>
          <a:bodyPr/>
          <a:lstStyle/>
          <a:p>
            <a:pPr lvl="0" fontAlgn="auto"/>
            <a:r>
              <a:rPr lang="ru-RU" strike="noStrike" noProof="1" smtClean="0"/>
              <a:t>Образец текста</a:t>
            </a:r>
            <a:endParaRPr lang="ru-RU" strike="noStrike" noProof="1" smtClean="0"/>
          </a:p>
          <a:p>
            <a:pPr lvl="1" fontAlgn="auto"/>
            <a:r>
              <a:rPr lang="ru-RU" strike="noStrike" noProof="1" smtClean="0"/>
              <a:t>Второй уровень</a:t>
            </a:r>
            <a:endParaRPr lang="ru-RU" strike="noStrike" noProof="1" smtClean="0"/>
          </a:p>
          <a:p>
            <a:pPr lvl="2" fontAlgn="auto"/>
            <a:r>
              <a:rPr lang="ru-RU" strike="noStrike" noProof="1" smtClean="0"/>
              <a:t>Третий уровень</a:t>
            </a:r>
            <a:endParaRPr lang="ru-RU" strike="noStrike" noProof="1" smtClean="0"/>
          </a:p>
          <a:p>
            <a:pPr lvl="3" fontAlgn="auto"/>
            <a:r>
              <a:rPr lang="ru-RU" strike="noStrike" noProof="1" smtClean="0"/>
              <a:t>Четвертый уровень</a:t>
            </a:r>
            <a:endParaRPr lang="ru-RU" strike="noStrike" noProof="1" smtClean="0"/>
          </a:p>
          <a:p>
            <a:pPr lvl="4" fontAlgn="auto"/>
            <a:r>
              <a:rPr lang="ru-RU" strike="noStrike" noProof="1" smtClean="0"/>
              <a:t>Пятый уровень</a:t>
            </a:r>
            <a:endParaRPr lang="ru-RU" strike="noStrike" noProof="1"/>
          </a:p>
        </p:txBody>
      </p:sp>
      <p:sp>
        <p:nvSpPr>
          <p:cNvPr id="5" name="Замещающая дата 4"/>
          <p:cNvSpPr>
            <a:spLocks noGrp="1"/>
          </p:cNvSpPr>
          <p:nvPr>
            <p:ph type="dt" sz="half" idx="10"/>
          </p:nvPr>
        </p:nvSpPr>
        <p:spPr/>
        <p:txBody>
          <a:bodyPr/>
          <a:p>
            <a:pPr fontAlgn="auto"/>
            <a:fld id="{CB24468F-6682-48AA-B5F4-BEF8E7F9833C}" type="datetimeFigureOut">
              <a:rPr lang="ru-RU" strike="noStrike" noProof="1" smtClean="0">
                <a:latin typeface="+mn-lt"/>
                <a:ea typeface="+mn-ea"/>
                <a:cs typeface="+mn-cs"/>
              </a:rPr>
            </a:fld>
            <a:endParaRPr lang="ru-RU" strike="noStrike" noProof="1"/>
          </a:p>
        </p:txBody>
      </p:sp>
      <p:sp>
        <p:nvSpPr>
          <p:cNvPr id="6" name="Замещающий нижний колонтитул 5"/>
          <p:cNvSpPr>
            <a:spLocks noGrp="1"/>
          </p:cNvSpPr>
          <p:nvPr>
            <p:ph type="ftr" sz="quarter" idx="11"/>
          </p:nvPr>
        </p:nvSpPr>
        <p:spPr/>
        <p:txBody>
          <a:bodyPr/>
          <a:p>
            <a:pPr fontAlgn="auto"/>
            <a:endParaRPr lang="ru-RU" strike="noStrike" noProof="1"/>
          </a:p>
        </p:txBody>
      </p:sp>
      <p:sp>
        <p:nvSpPr>
          <p:cNvPr id="7" name="Замещающий номер слайда 6"/>
          <p:cNvSpPr>
            <a:spLocks noGrp="1"/>
          </p:cNvSpPr>
          <p:nvPr>
            <p:ph type="sldNum" sz="quarter" idx="12"/>
          </p:nvPr>
        </p:nvSpPr>
        <p:spPr/>
        <p:txBody>
          <a:bodyPr/>
          <a:p>
            <a:pPr fontAlgn="auto"/>
            <a:fld id="{3E82897F-7A41-40D7-BC9E-F666B07C585D}" type="slidenum">
              <a:rPr lang="ru-RU" strike="noStrike" noProof="1" smtClean="0">
                <a:latin typeface="+mn-lt"/>
                <a:ea typeface="+mn-ea"/>
                <a:cs typeface="+mn-cs"/>
              </a:rPr>
            </a:fld>
            <a:endParaRPr lang="ru-RU"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pPr fontAlgn="auto"/>
            <a:r>
              <a:rPr lang="ru-RU" strike="noStrike" noProof="1" smtClean="0"/>
              <a:t>Образец заголовка</a:t>
            </a:r>
            <a:endParaRPr lang="ru-RU" strike="noStrike" noProof="1"/>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ru-RU" strike="noStrike" noProof="1" smtClean="0"/>
              <a:t>Образец текста</a:t>
            </a:r>
            <a:endParaRPr lang="ru-RU" strike="noStrike" noProof="1" smtClean="0"/>
          </a:p>
        </p:txBody>
      </p:sp>
      <p:sp>
        <p:nvSpPr>
          <p:cNvPr id="4" name="Объект 3"/>
          <p:cNvSpPr>
            <a:spLocks noGrp="1"/>
          </p:cNvSpPr>
          <p:nvPr>
            <p:ph sz="half" idx="2"/>
          </p:nvPr>
        </p:nvSpPr>
        <p:spPr>
          <a:xfrm>
            <a:off x="839788" y="2505075"/>
            <a:ext cx="5157787" cy="3684588"/>
          </a:xfrm>
        </p:spPr>
        <p:txBody>
          <a:bodyPr/>
          <a:lstStyle/>
          <a:p>
            <a:pPr lvl="0" fontAlgn="auto"/>
            <a:r>
              <a:rPr lang="ru-RU" strike="noStrike" noProof="1" smtClean="0"/>
              <a:t>Образец текста</a:t>
            </a:r>
            <a:endParaRPr lang="ru-RU" strike="noStrike" noProof="1" smtClean="0"/>
          </a:p>
          <a:p>
            <a:pPr lvl="1" fontAlgn="auto"/>
            <a:r>
              <a:rPr lang="ru-RU" strike="noStrike" noProof="1" smtClean="0"/>
              <a:t>Второй уровень</a:t>
            </a:r>
            <a:endParaRPr lang="ru-RU" strike="noStrike" noProof="1" smtClean="0"/>
          </a:p>
          <a:p>
            <a:pPr lvl="2" fontAlgn="auto"/>
            <a:r>
              <a:rPr lang="ru-RU" strike="noStrike" noProof="1" smtClean="0"/>
              <a:t>Третий уровень</a:t>
            </a:r>
            <a:endParaRPr lang="ru-RU" strike="noStrike" noProof="1" smtClean="0"/>
          </a:p>
          <a:p>
            <a:pPr lvl="3" fontAlgn="auto"/>
            <a:r>
              <a:rPr lang="ru-RU" strike="noStrike" noProof="1" smtClean="0"/>
              <a:t>Четвертый уровень</a:t>
            </a:r>
            <a:endParaRPr lang="ru-RU" strike="noStrike" noProof="1" smtClean="0"/>
          </a:p>
          <a:p>
            <a:pPr lvl="4" fontAlgn="auto"/>
            <a:r>
              <a:rPr lang="ru-RU" strike="noStrike" noProof="1" smtClean="0"/>
              <a:t>Пятый уровень</a:t>
            </a:r>
            <a:endParaRPr lang="ru-RU" strike="noStrike" noProof="1"/>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ru-RU" strike="noStrike" noProof="1" smtClean="0"/>
              <a:t>Образец текста</a:t>
            </a:r>
            <a:endParaRPr lang="ru-RU" strike="noStrike" noProof="1" smtClean="0"/>
          </a:p>
        </p:txBody>
      </p:sp>
      <p:sp>
        <p:nvSpPr>
          <p:cNvPr id="6" name="Объект 5"/>
          <p:cNvSpPr>
            <a:spLocks noGrp="1"/>
          </p:cNvSpPr>
          <p:nvPr>
            <p:ph sz="quarter" idx="4"/>
          </p:nvPr>
        </p:nvSpPr>
        <p:spPr>
          <a:xfrm>
            <a:off x="6172200" y="2505075"/>
            <a:ext cx="5183188" cy="3684588"/>
          </a:xfrm>
        </p:spPr>
        <p:txBody>
          <a:bodyPr/>
          <a:lstStyle/>
          <a:p>
            <a:pPr lvl="0" fontAlgn="auto"/>
            <a:r>
              <a:rPr lang="ru-RU" strike="noStrike" noProof="1" smtClean="0"/>
              <a:t>Образец текста</a:t>
            </a:r>
            <a:endParaRPr lang="ru-RU" strike="noStrike" noProof="1" smtClean="0"/>
          </a:p>
          <a:p>
            <a:pPr lvl="1" fontAlgn="auto"/>
            <a:r>
              <a:rPr lang="ru-RU" strike="noStrike" noProof="1" smtClean="0"/>
              <a:t>Второй уровень</a:t>
            </a:r>
            <a:endParaRPr lang="ru-RU" strike="noStrike" noProof="1" smtClean="0"/>
          </a:p>
          <a:p>
            <a:pPr lvl="2" fontAlgn="auto"/>
            <a:r>
              <a:rPr lang="ru-RU" strike="noStrike" noProof="1" smtClean="0"/>
              <a:t>Третий уровень</a:t>
            </a:r>
            <a:endParaRPr lang="ru-RU" strike="noStrike" noProof="1" smtClean="0"/>
          </a:p>
          <a:p>
            <a:pPr lvl="3" fontAlgn="auto"/>
            <a:r>
              <a:rPr lang="ru-RU" strike="noStrike" noProof="1" smtClean="0"/>
              <a:t>Четвертый уровень</a:t>
            </a:r>
            <a:endParaRPr lang="ru-RU" strike="noStrike" noProof="1" smtClean="0"/>
          </a:p>
          <a:p>
            <a:pPr lvl="4" fontAlgn="auto"/>
            <a:r>
              <a:rPr lang="ru-RU" strike="noStrike" noProof="1" smtClean="0"/>
              <a:t>Пятый уровень</a:t>
            </a:r>
            <a:endParaRPr lang="ru-RU" strike="noStrike" noProof="1"/>
          </a:p>
        </p:txBody>
      </p:sp>
      <p:sp>
        <p:nvSpPr>
          <p:cNvPr id="7" name="Замещающая дата 6"/>
          <p:cNvSpPr>
            <a:spLocks noGrp="1"/>
          </p:cNvSpPr>
          <p:nvPr>
            <p:ph type="dt" sz="half" idx="10"/>
          </p:nvPr>
        </p:nvSpPr>
        <p:spPr/>
        <p:txBody>
          <a:bodyPr/>
          <a:p>
            <a:pPr fontAlgn="auto"/>
            <a:fld id="{CB24468F-6682-48AA-B5F4-BEF8E7F9833C}" type="datetimeFigureOut">
              <a:rPr lang="ru-RU" strike="noStrike" noProof="1" smtClean="0">
                <a:latin typeface="+mn-lt"/>
                <a:ea typeface="+mn-ea"/>
                <a:cs typeface="+mn-cs"/>
              </a:rPr>
            </a:fld>
            <a:endParaRPr lang="ru-RU" strike="noStrike" noProof="1"/>
          </a:p>
        </p:txBody>
      </p:sp>
      <p:sp>
        <p:nvSpPr>
          <p:cNvPr id="8" name="Замещающий нижний колонтитул 7"/>
          <p:cNvSpPr>
            <a:spLocks noGrp="1"/>
          </p:cNvSpPr>
          <p:nvPr>
            <p:ph type="ftr" sz="quarter" idx="11"/>
          </p:nvPr>
        </p:nvSpPr>
        <p:spPr/>
        <p:txBody>
          <a:bodyPr/>
          <a:p>
            <a:pPr fontAlgn="auto"/>
            <a:endParaRPr lang="ru-RU" strike="noStrike" noProof="1"/>
          </a:p>
        </p:txBody>
      </p:sp>
      <p:sp>
        <p:nvSpPr>
          <p:cNvPr id="9" name="Замещающий номер слайда 8"/>
          <p:cNvSpPr>
            <a:spLocks noGrp="1"/>
          </p:cNvSpPr>
          <p:nvPr>
            <p:ph type="sldNum" sz="quarter" idx="12"/>
          </p:nvPr>
        </p:nvSpPr>
        <p:spPr/>
        <p:txBody>
          <a:bodyPr/>
          <a:p>
            <a:pPr fontAlgn="auto"/>
            <a:fld id="{3E82897F-7A41-40D7-BC9E-F666B07C585D}" type="slidenum">
              <a:rPr lang="ru-RU" strike="noStrike" noProof="1" smtClean="0">
                <a:latin typeface="+mn-lt"/>
                <a:ea typeface="+mn-ea"/>
                <a:cs typeface="+mn-cs"/>
              </a:rPr>
            </a:fld>
            <a:endParaRPr lang="ru-RU"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fontAlgn="auto"/>
            <a:r>
              <a:rPr lang="ru-RU" strike="noStrike" noProof="1" smtClean="0"/>
              <a:t>Образец заголовка</a:t>
            </a:r>
            <a:endParaRPr lang="ru-RU" strike="noStrike" noProof="1"/>
          </a:p>
        </p:txBody>
      </p:sp>
      <p:sp>
        <p:nvSpPr>
          <p:cNvPr id="3" name="Замещающая дата 2"/>
          <p:cNvSpPr>
            <a:spLocks noGrp="1"/>
          </p:cNvSpPr>
          <p:nvPr>
            <p:ph type="dt" sz="half" idx="10"/>
          </p:nvPr>
        </p:nvSpPr>
        <p:spPr/>
        <p:txBody>
          <a:bodyPr/>
          <a:p>
            <a:pPr fontAlgn="auto"/>
            <a:fld id="{CB24468F-6682-48AA-B5F4-BEF8E7F9833C}" type="datetimeFigureOut">
              <a:rPr lang="ru-RU" strike="noStrike" noProof="1" smtClean="0">
                <a:latin typeface="+mn-lt"/>
                <a:ea typeface="+mn-ea"/>
                <a:cs typeface="+mn-cs"/>
              </a:rPr>
            </a:fld>
            <a:endParaRPr lang="ru-RU" strike="noStrike" noProof="1"/>
          </a:p>
        </p:txBody>
      </p:sp>
      <p:sp>
        <p:nvSpPr>
          <p:cNvPr id="4" name="Замещающий нижний колонтитул 3"/>
          <p:cNvSpPr>
            <a:spLocks noGrp="1"/>
          </p:cNvSpPr>
          <p:nvPr>
            <p:ph type="ftr" sz="quarter" idx="11"/>
          </p:nvPr>
        </p:nvSpPr>
        <p:spPr/>
        <p:txBody>
          <a:bodyPr/>
          <a:p>
            <a:pPr fontAlgn="auto"/>
            <a:endParaRPr lang="ru-RU" strike="noStrike" noProof="1"/>
          </a:p>
        </p:txBody>
      </p:sp>
      <p:sp>
        <p:nvSpPr>
          <p:cNvPr id="5" name="Замещающий номер слайда 4"/>
          <p:cNvSpPr>
            <a:spLocks noGrp="1"/>
          </p:cNvSpPr>
          <p:nvPr>
            <p:ph type="sldNum" sz="quarter" idx="12"/>
          </p:nvPr>
        </p:nvSpPr>
        <p:spPr/>
        <p:txBody>
          <a:bodyPr/>
          <a:p>
            <a:pPr fontAlgn="auto"/>
            <a:fld id="{3E82897F-7A41-40D7-BC9E-F666B07C585D}" type="slidenum">
              <a:rPr lang="ru-RU" strike="noStrike" noProof="1" smtClean="0">
                <a:latin typeface="+mn-lt"/>
                <a:ea typeface="+mn-ea"/>
                <a:cs typeface="+mn-cs"/>
              </a:rPr>
            </a:fld>
            <a:endParaRPr lang="ru-RU"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Замещающая дата 1"/>
          <p:cNvSpPr>
            <a:spLocks noGrp="1"/>
          </p:cNvSpPr>
          <p:nvPr>
            <p:ph type="dt" sz="half" idx="10"/>
          </p:nvPr>
        </p:nvSpPr>
        <p:spPr/>
        <p:txBody>
          <a:bodyPr/>
          <a:p>
            <a:pPr fontAlgn="auto"/>
            <a:fld id="{CB24468F-6682-48AA-B5F4-BEF8E7F9833C}" type="datetimeFigureOut">
              <a:rPr lang="ru-RU" strike="noStrike" noProof="1" smtClean="0">
                <a:latin typeface="+mn-lt"/>
                <a:ea typeface="+mn-ea"/>
                <a:cs typeface="+mn-cs"/>
              </a:rPr>
            </a:fld>
            <a:endParaRPr lang="ru-RU" strike="noStrike" noProof="1"/>
          </a:p>
        </p:txBody>
      </p:sp>
      <p:sp>
        <p:nvSpPr>
          <p:cNvPr id="3" name="Замещающий нижний колонтитул 2"/>
          <p:cNvSpPr>
            <a:spLocks noGrp="1"/>
          </p:cNvSpPr>
          <p:nvPr>
            <p:ph type="ftr" sz="quarter" idx="11"/>
          </p:nvPr>
        </p:nvSpPr>
        <p:spPr/>
        <p:txBody>
          <a:bodyPr/>
          <a:p>
            <a:pPr fontAlgn="auto"/>
            <a:endParaRPr lang="ru-RU" strike="noStrike" noProof="1"/>
          </a:p>
        </p:txBody>
      </p:sp>
      <p:sp>
        <p:nvSpPr>
          <p:cNvPr id="4" name="Замещающий номер слайда 3"/>
          <p:cNvSpPr>
            <a:spLocks noGrp="1"/>
          </p:cNvSpPr>
          <p:nvPr>
            <p:ph type="sldNum" sz="quarter" idx="12"/>
          </p:nvPr>
        </p:nvSpPr>
        <p:spPr/>
        <p:txBody>
          <a:bodyPr/>
          <a:p>
            <a:pPr fontAlgn="auto"/>
            <a:fld id="{3E82897F-7A41-40D7-BC9E-F666B07C585D}" type="slidenum">
              <a:rPr lang="ru-RU" strike="noStrike" noProof="1" smtClean="0">
                <a:latin typeface="+mn-lt"/>
                <a:ea typeface="+mn-ea"/>
                <a:cs typeface="+mn-cs"/>
              </a:rPr>
            </a:fld>
            <a:endParaRPr lang="ru-RU" strike="noStrike" noProof="1"/>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pPr fontAlgn="auto"/>
            <a:r>
              <a:rPr lang="ru-RU" strike="noStrike" noProof="1" smtClean="0"/>
              <a:t>Образец заголовка</a:t>
            </a:r>
            <a:endParaRPr lang="ru-RU" strike="noStrike" noProof="1"/>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fontAlgn="auto"/>
            <a:endParaRPr lang="ru-RU" strike="noStrike" noProof="1"/>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auto"/>
            <a:r>
              <a:rPr lang="ru-RU" strike="noStrike" noProof="1" smtClean="0"/>
              <a:t>Образец текста</a:t>
            </a:r>
            <a:endParaRPr lang="ru-RU" strike="noStrike" noProof="1" smtClean="0"/>
          </a:p>
        </p:txBody>
      </p:sp>
      <p:sp>
        <p:nvSpPr>
          <p:cNvPr id="5" name="Замещающая дата 4"/>
          <p:cNvSpPr>
            <a:spLocks noGrp="1"/>
          </p:cNvSpPr>
          <p:nvPr>
            <p:ph type="dt" sz="half" idx="10"/>
          </p:nvPr>
        </p:nvSpPr>
        <p:spPr/>
        <p:txBody>
          <a:bodyPr/>
          <a:p>
            <a:pPr fontAlgn="auto"/>
            <a:fld id="{CB24468F-6682-48AA-B5F4-BEF8E7F9833C}" type="datetimeFigureOut">
              <a:rPr lang="ru-RU" strike="noStrike" noProof="1" smtClean="0">
                <a:latin typeface="+mn-lt"/>
                <a:ea typeface="+mn-ea"/>
                <a:cs typeface="+mn-cs"/>
              </a:rPr>
            </a:fld>
            <a:endParaRPr lang="ru-RU" strike="noStrike" noProof="1"/>
          </a:p>
        </p:txBody>
      </p:sp>
      <p:sp>
        <p:nvSpPr>
          <p:cNvPr id="6" name="Замещающий нижний колонтитул 5"/>
          <p:cNvSpPr>
            <a:spLocks noGrp="1"/>
          </p:cNvSpPr>
          <p:nvPr>
            <p:ph type="ftr" sz="quarter" idx="11"/>
          </p:nvPr>
        </p:nvSpPr>
        <p:spPr/>
        <p:txBody>
          <a:bodyPr/>
          <a:p>
            <a:pPr fontAlgn="auto"/>
            <a:endParaRPr lang="ru-RU" strike="noStrike" noProof="1"/>
          </a:p>
        </p:txBody>
      </p:sp>
      <p:sp>
        <p:nvSpPr>
          <p:cNvPr id="7" name="Замещающий номер слайда 6"/>
          <p:cNvSpPr>
            <a:spLocks noGrp="1"/>
          </p:cNvSpPr>
          <p:nvPr>
            <p:ph type="sldNum" sz="quarter" idx="12"/>
          </p:nvPr>
        </p:nvSpPr>
        <p:spPr/>
        <p:txBody>
          <a:bodyPr/>
          <a:p>
            <a:pPr fontAlgn="auto"/>
            <a:fld id="{3E82897F-7A41-40D7-BC9E-F666B07C585D}" type="slidenum">
              <a:rPr lang="ru-RU" strike="noStrike" noProof="1" smtClean="0">
                <a:latin typeface="+mn-lt"/>
                <a:ea typeface="+mn-ea"/>
                <a:cs typeface="+mn-cs"/>
              </a:rPr>
            </a:fld>
            <a:endParaRPr lang="ru-RU" strike="noStrike" noProof="1"/>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pPr fontAlgn="auto"/>
            <a:r>
              <a:rPr lang="ru-RU" strike="noStrike" noProof="1" smtClean="0"/>
              <a:t>Образец заголовка</a:t>
            </a:r>
            <a:endParaRPr lang="ru-RU" strike="noStrike" noProof="1"/>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fontAlgn="auto"/>
            <a:r>
              <a:rPr lang="ru-RU" strike="noStrike" noProof="1" smtClean="0"/>
              <a:t>Образец текста</a:t>
            </a:r>
            <a:endParaRPr lang="ru-RU" strike="noStrike" noProof="1" smtClean="0"/>
          </a:p>
          <a:p>
            <a:pPr lvl="1" fontAlgn="auto"/>
            <a:r>
              <a:rPr lang="ru-RU" strike="noStrike" noProof="1" smtClean="0"/>
              <a:t>Второй уровень</a:t>
            </a:r>
            <a:endParaRPr lang="ru-RU" strike="noStrike" noProof="1" smtClean="0"/>
          </a:p>
          <a:p>
            <a:pPr lvl="2" fontAlgn="auto"/>
            <a:r>
              <a:rPr lang="ru-RU" strike="noStrike" noProof="1" smtClean="0"/>
              <a:t>Третий уровень</a:t>
            </a:r>
            <a:endParaRPr lang="ru-RU" strike="noStrike" noProof="1" smtClean="0"/>
          </a:p>
          <a:p>
            <a:pPr lvl="3" fontAlgn="auto"/>
            <a:r>
              <a:rPr lang="ru-RU" strike="noStrike" noProof="1" smtClean="0"/>
              <a:t>Четвертый уровень</a:t>
            </a:r>
            <a:endParaRPr lang="ru-RU" strike="noStrike" noProof="1" smtClean="0"/>
          </a:p>
          <a:p>
            <a:pPr lvl="4" fontAlgn="auto"/>
            <a:r>
              <a:rPr lang="ru-RU" strike="noStrike" noProof="1" smtClean="0"/>
              <a:t>Пятый уровень</a:t>
            </a:r>
            <a:endParaRPr lang="ru-RU" strike="noStrike" noProof="1"/>
          </a:p>
        </p:txBody>
      </p:sp>
      <p:sp>
        <p:nvSpPr>
          <p:cNvPr id="4" name="Замещающая дата 3"/>
          <p:cNvSpPr>
            <a:spLocks noGrp="1"/>
          </p:cNvSpPr>
          <p:nvPr>
            <p:ph type="dt" sz="half" idx="10"/>
          </p:nvPr>
        </p:nvSpPr>
        <p:spPr/>
        <p:txBody>
          <a:bodyPr/>
          <a:p>
            <a:pPr fontAlgn="auto"/>
            <a:fld id="{CB24468F-6682-48AA-B5F4-BEF8E7F9833C}" type="datetimeFigureOut">
              <a:rPr lang="ru-RU" strike="noStrike" noProof="1" smtClean="0">
                <a:latin typeface="+mn-lt"/>
                <a:ea typeface="+mn-ea"/>
                <a:cs typeface="+mn-cs"/>
              </a:rPr>
            </a:fld>
            <a:endParaRPr lang="ru-RU" strike="noStrike" noProof="1"/>
          </a:p>
        </p:txBody>
      </p:sp>
      <p:sp>
        <p:nvSpPr>
          <p:cNvPr id="5" name="Замещающий нижний колонтитул 4"/>
          <p:cNvSpPr>
            <a:spLocks noGrp="1"/>
          </p:cNvSpPr>
          <p:nvPr>
            <p:ph type="ftr" sz="quarter" idx="11"/>
          </p:nvPr>
        </p:nvSpPr>
        <p:spPr/>
        <p:txBody>
          <a:bodyPr/>
          <a:p>
            <a:pPr fontAlgn="auto"/>
            <a:endParaRPr lang="ru-RU" strike="noStrike" noProof="1"/>
          </a:p>
        </p:txBody>
      </p:sp>
      <p:sp>
        <p:nvSpPr>
          <p:cNvPr id="6" name="Замещающий номер слайда 5"/>
          <p:cNvSpPr>
            <a:spLocks noGrp="1"/>
          </p:cNvSpPr>
          <p:nvPr>
            <p:ph type="sldNum" sz="quarter" idx="12"/>
          </p:nvPr>
        </p:nvSpPr>
        <p:spPr/>
        <p:txBody>
          <a:bodyPr/>
          <a:p>
            <a:pPr fontAlgn="auto"/>
            <a:fld id="{3E82897F-7A41-40D7-BC9E-F666B07C585D}" type="slidenum">
              <a:rPr lang="ru-RU" strike="noStrike" noProof="1" smtClean="0">
                <a:latin typeface="+mn-lt"/>
                <a:ea typeface="+mn-ea"/>
                <a:cs typeface="+mn-cs"/>
              </a:rPr>
            </a:fld>
            <a:endParaRPr lang="ru-RU" strike="noStrike" noProof="1"/>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1026" name="Заголовок 1"/>
          <p:cNvSpPr>
            <a:spLocks noGrp="1"/>
          </p:cNvSpPr>
          <p:nvPr>
            <p:ph type="title"/>
          </p:nvPr>
        </p:nvSpPr>
        <p:spPr>
          <a:xfrm>
            <a:off x="838200" y="365125"/>
            <a:ext cx="10515600" cy="1325563"/>
          </a:xfrm>
          <a:prstGeom prst="rect">
            <a:avLst/>
          </a:prstGeom>
          <a:noFill/>
          <a:ln w="9525">
            <a:noFill/>
          </a:ln>
        </p:spPr>
        <p:txBody>
          <a:bodyPr vert="horz" lIns="91440" tIns="45720" rIns="91440" bIns="45720" anchor="ctr"/>
          <a:p>
            <a:pPr lvl="0"/>
            <a:r>
              <a:rPr lang="ru-RU" altLang="zh-CN"/>
              <a:t>Образец заголовка</a:t>
            </a:r>
            <a:endParaRPr lang="ru-RU" altLang="zh-CN"/>
          </a:p>
        </p:txBody>
      </p:sp>
      <p:sp>
        <p:nvSpPr>
          <p:cNvPr id="1027" name="Текст 2"/>
          <p:cNvSpPr>
            <a:spLocks noGrp="1"/>
          </p:cNvSpPr>
          <p:nvPr>
            <p:ph type="body"/>
          </p:nvPr>
        </p:nvSpPr>
        <p:spPr>
          <a:xfrm>
            <a:off x="838200" y="1825625"/>
            <a:ext cx="10515600" cy="4351338"/>
          </a:xfrm>
          <a:prstGeom prst="rect">
            <a:avLst/>
          </a:prstGeom>
          <a:noFill/>
          <a:ln w="9525">
            <a:noFill/>
          </a:ln>
        </p:spPr>
        <p:txBody>
          <a:bodyPr vert="horz" lIns="91440" tIns="45720" rIns="91440" bIns="45720" anchor="t"/>
          <a:p>
            <a:pPr lvl="0" indent="-228600"/>
            <a:r>
              <a:rPr lang="ru-RU" altLang="zh-CN"/>
              <a:t>Образец текста</a:t>
            </a:r>
            <a:endParaRPr lang="ru-RU" altLang="zh-CN"/>
          </a:p>
          <a:p>
            <a:pPr lvl="1" indent="-228600"/>
            <a:r>
              <a:rPr lang="ru-RU" altLang="zh-CN"/>
              <a:t>Второй уровень</a:t>
            </a:r>
            <a:endParaRPr lang="ru-RU" altLang="zh-CN"/>
          </a:p>
          <a:p>
            <a:pPr lvl="2" indent="-228600"/>
            <a:r>
              <a:rPr lang="ru-RU" altLang="zh-CN"/>
              <a:t>Третий уровень</a:t>
            </a:r>
            <a:endParaRPr lang="ru-RU" altLang="zh-CN"/>
          </a:p>
          <a:p>
            <a:pPr lvl="3" indent="-228600"/>
            <a:r>
              <a:rPr lang="ru-RU" altLang="zh-CN"/>
              <a:t>Четвертый уровень</a:t>
            </a:r>
            <a:endParaRPr lang="ru-RU" altLang="zh-CN"/>
          </a:p>
          <a:p>
            <a:pPr lvl="4" indent="-228600"/>
            <a:r>
              <a:rPr lang="ru-RU" altLang="zh-CN"/>
              <a:t>Пятый уровень</a:t>
            </a:r>
            <a:endParaRPr lang="ru-RU" altLang="zh-CN"/>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fld id="{CB24468F-6682-48AA-B5F4-BEF8E7F9833C}" type="datetimeFigureOut">
              <a:rPr lang="ru-RU" strike="noStrike" noProof="1" smtClean="0">
                <a:latin typeface="+mn-lt"/>
                <a:ea typeface="+mn-ea"/>
                <a:cs typeface="+mn-cs"/>
              </a:rPr>
            </a:fld>
            <a:endParaRPr lang="ru-RU" strike="noStrike" noProof="1"/>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endParaRPr lang="ru-RU" strike="noStrike" noProof="1"/>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fld id="{3E82897F-7A41-40D7-BC9E-F666B07C585D}" type="slidenum">
              <a:rPr lang="ru-RU" strike="noStrike" noProof="1" smtClean="0">
                <a:latin typeface="+mn-lt"/>
                <a:ea typeface="+mn-ea"/>
                <a:cs typeface="+mn-cs"/>
              </a:rPr>
            </a:fld>
            <a:endParaRPr lang="ru-RU"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png"/><Relationship Id="rId3" Type="http://schemas.microsoft.com/office/2007/relationships/media" Target="../media/media1.m4a"/><Relationship Id="rId2" Type="http://schemas.openxmlformats.org/officeDocument/2006/relationships/audio" Target="../media/media1.m4a"/><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p:sp>
        <p:nvSpPr>
          <p:cNvPr id="3" name="Подзаголовок 2"/>
          <p:cNvSpPr>
            <a:spLocks noGrp="1"/>
          </p:cNvSpPr>
          <p:nvPr>
            <p:ph type="subTitle" idx="1"/>
          </p:nvPr>
        </p:nvSpPr>
        <p:spPr>
          <a:xfrm>
            <a:off x="870585" y="5680074"/>
            <a:ext cx="10615295" cy="766445"/>
          </a:xfrm>
          <a:effectLst>
            <a:glow rad="101600">
              <a:schemeClr val="accent4">
                <a:satMod val="175000"/>
                <a:alpha val="40000"/>
              </a:schemeClr>
            </a:glow>
          </a:effectLst>
        </p:spPr>
        <p:txBody>
          <a:bodyPr>
            <a:noAutofit/>
          </a:bodyPr>
          <a:p>
            <a:pPr fontAlgn="auto">
              <a:lnSpc>
                <a:spcPct val="100000"/>
              </a:lnSpc>
            </a:pPr>
            <a:r>
              <a:rPr lang="ru-RU" altLang="en-US" sz="6600" i="1" strike="noStrike" noProof="1">
                <a:solidFill>
                  <a:schemeClr val="bg1">
                    <a:lumMod val="95000"/>
                  </a:schemeClr>
                </a:solidFill>
                <a:effectLst>
                  <a:outerShdw blurRad="38100" dist="38100" dir="2700000" algn="tl">
                    <a:srgbClr val="000000">
                      <a:alpha val="43137"/>
                    </a:srgbClr>
                  </a:outerShdw>
                </a:effectLst>
                <a:latin typeface="Sitka Small" charset="0"/>
                <a:cs typeface="Sitka Small" charset="0"/>
              </a:rPr>
              <a:t>Ромео и Джульетта</a:t>
            </a:r>
            <a:endParaRPr lang="ru-RU" altLang="en-US" sz="6600" i="1" strike="noStrike" noProof="1">
              <a:effectLst>
                <a:outerShdw blurRad="38100" dist="38100" dir="2700000" algn="tl">
                  <a:srgbClr val="000000">
                    <a:alpha val="43137"/>
                  </a:srgbClr>
                </a:outerShdw>
              </a:effectLst>
              <a:latin typeface="Sitka Small" charset="0"/>
              <a:cs typeface="Sitka Small" charset="0"/>
            </a:endParaRPr>
          </a:p>
        </p:txBody>
      </p:sp>
      <p:pic>
        <p:nvPicPr>
          <p:cNvPr id="4" name="Изображение 3" descr="180321_original"/>
          <p:cNvPicPr>
            <a:picLocks noChangeAspect="1"/>
          </p:cNvPicPr>
          <p:nvPr/>
        </p:nvPicPr>
        <p:blipFill>
          <a:blip r:embed="rId1"/>
          <a:stretch>
            <a:fillRect/>
          </a:stretch>
        </p:blipFill>
        <p:spPr>
          <a:xfrm>
            <a:off x="1517650" y="276860"/>
            <a:ext cx="8930640" cy="5556885"/>
          </a:xfrm>
          <a:prstGeom prst="rect">
            <a:avLst/>
          </a:prstGeom>
          <a:effectLst>
            <a:glow rad="609600">
              <a:schemeClr val="bg1">
                <a:alpha val="40000"/>
              </a:schemeClr>
            </a:glow>
          </a:effectLst>
        </p:spPr>
      </p:pic>
    </p:spTree>
  </p:cSld>
  <p:clrMapOvr>
    <a:masterClrMapping/>
  </p:clrMapOvr>
  <p:transition advClick="0" advTm="2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p:sp>
        <p:nvSpPr>
          <p:cNvPr id="11266" name="Замещающее содержимое 1"/>
          <p:cNvSpPr>
            <a:spLocks noGrp="1"/>
          </p:cNvSpPr>
          <p:nvPr>
            <p:ph/>
          </p:nvPr>
        </p:nvSpPr>
        <p:spPr>
          <a:xfrm>
            <a:off x="838200" y="736600"/>
            <a:ext cx="10515600" cy="5811838"/>
          </a:xfrm>
          <a:ln/>
        </p:spPr>
        <p:txBody>
          <a:bodyPr vert="horz" lIns="91440" tIns="45720" rIns="91440" bIns="45720" anchor="t"/>
          <a:p>
            <a:pPr marL="0" indent="0" algn="ctr">
              <a:buNone/>
            </a:pPr>
            <a:r>
              <a:rPr lang="ru-RU" altLang="en-US" sz="4000" i="1">
                <a:solidFill>
                  <a:srgbClr val="F2F2F2"/>
                </a:solidFill>
                <a:latin typeface="Sitka Small" charset="0"/>
              </a:rPr>
              <a:t>...Сближенье ваше сумраком объято.</a:t>
            </a:r>
            <a:endParaRPr lang="ru-RU" altLang="en-US" sz="4000" i="1">
              <a:solidFill>
                <a:srgbClr val="F2F2F2"/>
              </a:solidFill>
              <a:latin typeface="Sitka Small" charset="0"/>
            </a:endParaRPr>
          </a:p>
          <a:p>
            <a:pPr marL="0" indent="0" algn="ctr">
              <a:buNone/>
            </a:pPr>
            <a:r>
              <a:rPr lang="ru-RU" altLang="en-US" sz="4000" i="1">
                <a:solidFill>
                  <a:srgbClr val="F2F2F2"/>
                </a:solidFill>
                <a:latin typeface="Sitka Small" charset="0"/>
              </a:rPr>
              <a:t>Сквозь толщу туч не кажет солнце глаз.</a:t>
            </a:r>
            <a:endParaRPr lang="ru-RU" altLang="en-US" sz="4000" i="1">
              <a:solidFill>
                <a:srgbClr val="F2F2F2"/>
              </a:solidFill>
              <a:latin typeface="Sitka Small" charset="0"/>
            </a:endParaRPr>
          </a:p>
          <a:p>
            <a:pPr marL="0" indent="0" algn="ctr">
              <a:buNone/>
            </a:pPr>
            <a:r>
              <a:rPr lang="ru-RU" altLang="en-US" sz="4000" i="1">
                <a:solidFill>
                  <a:srgbClr val="F2F2F2"/>
                </a:solidFill>
                <a:latin typeface="Sitka Small" charset="0"/>
              </a:rPr>
              <a:t>Пойдём обсудим сообща утраты</a:t>
            </a:r>
            <a:endParaRPr lang="ru-RU" altLang="en-US" sz="4000" i="1">
              <a:solidFill>
                <a:srgbClr val="F2F2F2"/>
              </a:solidFill>
              <a:latin typeface="Sitka Small" charset="0"/>
            </a:endParaRPr>
          </a:p>
          <a:p>
            <a:pPr marL="0" indent="0" algn="ctr">
              <a:buNone/>
            </a:pPr>
            <a:r>
              <a:rPr lang="ru-RU" altLang="en-US" sz="4000" i="1">
                <a:solidFill>
                  <a:srgbClr val="F2F2F2"/>
                </a:solidFill>
                <a:latin typeface="Sitka Small" charset="0"/>
              </a:rPr>
              <a:t>И обвиним иль оправдаем вас.</a:t>
            </a:r>
            <a:endParaRPr lang="ru-RU" altLang="en-US" sz="4000" i="1">
              <a:solidFill>
                <a:srgbClr val="F2F2F2"/>
              </a:solidFill>
              <a:latin typeface="Sitka Small" charset="0"/>
            </a:endParaRPr>
          </a:p>
          <a:p>
            <a:pPr marL="0" indent="0" algn="ctr">
              <a:buNone/>
            </a:pPr>
            <a:r>
              <a:rPr lang="ru-RU" altLang="en-US" sz="4000" i="1">
                <a:solidFill>
                  <a:srgbClr val="F2F2F2"/>
                </a:solidFill>
                <a:latin typeface="Sitka Small" charset="0"/>
              </a:rPr>
              <a:t>Но не было судьбы грустней на свете,</a:t>
            </a:r>
            <a:endParaRPr lang="ru-RU" altLang="en-US" sz="4000" i="1">
              <a:solidFill>
                <a:srgbClr val="F2F2F2"/>
              </a:solidFill>
              <a:latin typeface="Sitka Small" charset="0"/>
            </a:endParaRPr>
          </a:p>
          <a:p>
            <a:pPr marL="0" indent="0" algn="ctr">
              <a:buNone/>
            </a:pPr>
            <a:r>
              <a:rPr lang="ru-RU" altLang="en-US" sz="4000" i="1">
                <a:solidFill>
                  <a:srgbClr val="F2F2F2"/>
                </a:solidFill>
                <a:latin typeface="Sitka Small" charset="0"/>
              </a:rPr>
              <a:t>Чем выпала Ромео и Джульетте.</a:t>
            </a:r>
            <a:endParaRPr lang="ru-RU" altLang="en-US" sz="4000" i="1">
              <a:solidFill>
                <a:srgbClr val="F2F2F2"/>
              </a:solidFill>
              <a:latin typeface="Sitka Small" charset="0"/>
            </a:endParaRPr>
          </a:p>
        </p:txBody>
      </p:sp>
    </p:spTree>
  </p:cSld>
  <p:clrMapOvr>
    <a:masterClrMapping/>
  </p:clrMapOvr>
  <p:transition advClick="0" advTm="0"/>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p:sp>
        <p:nvSpPr>
          <p:cNvPr id="3074" name="Замещающее содержимое 2"/>
          <p:cNvSpPr>
            <a:spLocks noGrp="1"/>
          </p:cNvSpPr>
          <p:nvPr>
            <p:ph sz="half" idx="1"/>
          </p:nvPr>
        </p:nvSpPr>
        <p:spPr>
          <a:xfrm>
            <a:off x="741363" y="320675"/>
            <a:ext cx="5181600" cy="6324600"/>
          </a:xfrm>
          <a:ln/>
        </p:spPr>
        <p:txBody>
          <a:bodyPr vert="horz" lIns="91440" tIns="45720" rIns="91440" bIns="45720" anchor="t"/>
          <a:p>
            <a:pPr marL="0" indent="0">
              <a:buClrTx/>
              <a:buSzTx/>
              <a:buFont typeface="Arial" panose="020B0604020202020204" pitchFamily="34" charset="0"/>
              <a:buNone/>
            </a:pPr>
            <a:r>
              <a:rPr lang="ru-RU" altLang="en-US" sz="2100" i="1">
                <a:solidFill>
                  <a:srgbClr val="F2F2F2"/>
                </a:solidFill>
                <a:latin typeface="Sitka Small" charset="0"/>
              </a:rPr>
              <a:t>Две равно уважаемых семьи</a:t>
            </a:r>
            <a:endParaRPr lang="ru-RU" altLang="en-US" sz="2100" i="1">
              <a:solidFill>
                <a:srgbClr val="F2F2F2"/>
              </a:solidFill>
              <a:latin typeface="Sitka Small" charset="0"/>
            </a:endParaRPr>
          </a:p>
          <a:p>
            <a:pPr marL="0" indent="0">
              <a:buClrTx/>
              <a:buSzTx/>
              <a:buFont typeface="Arial" panose="020B0604020202020204" pitchFamily="34" charset="0"/>
              <a:buNone/>
            </a:pPr>
            <a:r>
              <a:rPr lang="ru-RU" altLang="en-US" sz="2100" i="1">
                <a:solidFill>
                  <a:srgbClr val="F2F2F2"/>
                </a:solidFill>
                <a:latin typeface="Sitka Small" charset="0"/>
              </a:rPr>
              <a:t>В Вероне, где встречают нас событья,</a:t>
            </a:r>
            <a:endParaRPr lang="ru-RU" altLang="en-US" sz="2100" i="1">
              <a:solidFill>
                <a:srgbClr val="F2F2F2"/>
              </a:solidFill>
              <a:latin typeface="Sitka Small" charset="0"/>
            </a:endParaRPr>
          </a:p>
          <a:p>
            <a:pPr marL="0" indent="0">
              <a:buClrTx/>
              <a:buSzTx/>
              <a:buFont typeface="Arial" panose="020B0604020202020204" pitchFamily="34" charset="0"/>
              <a:buNone/>
            </a:pPr>
            <a:r>
              <a:rPr lang="ru-RU" altLang="en-US" sz="2100" i="1">
                <a:solidFill>
                  <a:srgbClr val="F2F2F2"/>
                </a:solidFill>
                <a:latin typeface="Sitka Small" charset="0"/>
              </a:rPr>
              <a:t>Ведут междоусобные бои</a:t>
            </a:r>
            <a:endParaRPr lang="ru-RU" altLang="en-US" sz="2100" i="1">
              <a:solidFill>
                <a:srgbClr val="F2F2F2"/>
              </a:solidFill>
              <a:latin typeface="Sitka Small" charset="0"/>
            </a:endParaRPr>
          </a:p>
          <a:p>
            <a:pPr marL="0" indent="0">
              <a:buClrTx/>
              <a:buSzTx/>
              <a:buFont typeface="Arial" panose="020B0604020202020204" pitchFamily="34" charset="0"/>
              <a:buNone/>
            </a:pPr>
            <a:r>
              <a:rPr lang="ru-RU" altLang="en-US" sz="2100" i="1">
                <a:solidFill>
                  <a:srgbClr val="F2F2F2"/>
                </a:solidFill>
                <a:latin typeface="Sitka Small" charset="0"/>
              </a:rPr>
              <a:t>И не хотят унять кровопролитья.</a:t>
            </a:r>
            <a:endParaRPr lang="ru-RU" altLang="en-US" sz="2100" i="1">
              <a:solidFill>
                <a:srgbClr val="F2F2F2"/>
              </a:solidFill>
              <a:latin typeface="Sitka Small" charset="0"/>
            </a:endParaRPr>
          </a:p>
          <a:p>
            <a:pPr marL="0" indent="0">
              <a:buClrTx/>
              <a:buSzTx/>
              <a:buFont typeface="Arial" panose="020B0604020202020204" pitchFamily="34" charset="0"/>
              <a:buNone/>
            </a:pPr>
            <a:r>
              <a:rPr lang="ru-RU" altLang="en-US" sz="2100" i="1">
                <a:solidFill>
                  <a:srgbClr val="F2F2F2"/>
                </a:solidFill>
                <a:latin typeface="Sitka Small" charset="0"/>
              </a:rPr>
              <a:t>Друг друга любят дети главарей,</a:t>
            </a:r>
            <a:endParaRPr lang="ru-RU" altLang="en-US" sz="2100" i="1">
              <a:solidFill>
                <a:srgbClr val="F2F2F2"/>
              </a:solidFill>
              <a:latin typeface="Sitka Small" charset="0"/>
            </a:endParaRPr>
          </a:p>
          <a:p>
            <a:pPr marL="0" indent="0">
              <a:buClrTx/>
              <a:buSzTx/>
              <a:buFont typeface="Arial" panose="020B0604020202020204" pitchFamily="34" charset="0"/>
              <a:buNone/>
            </a:pPr>
            <a:r>
              <a:rPr lang="ru-RU" altLang="en-US" sz="2100" i="1">
                <a:solidFill>
                  <a:srgbClr val="F2F2F2"/>
                </a:solidFill>
                <a:latin typeface="Sitka Small" charset="0"/>
              </a:rPr>
              <a:t>Но им судьба подстраивает козни,</a:t>
            </a:r>
            <a:endParaRPr lang="ru-RU" altLang="en-US" sz="2100" i="1">
              <a:solidFill>
                <a:srgbClr val="F2F2F2"/>
              </a:solidFill>
              <a:latin typeface="Sitka Small" charset="0"/>
            </a:endParaRPr>
          </a:p>
          <a:p>
            <a:pPr marL="0" indent="0">
              <a:buClrTx/>
              <a:buSzTx/>
              <a:buFont typeface="Arial" panose="020B0604020202020204" pitchFamily="34" charset="0"/>
              <a:buNone/>
            </a:pPr>
            <a:r>
              <a:rPr lang="ru-RU" altLang="en-US" sz="2100" i="1">
                <a:solidFill>
                  <a:srgbClr val="F2F2F2"/>
                </a:solidFill>
                <a:latin typeface="Sitka Small" charset="0"/>
              </a:rPr>
              <a:t>И гибель их у гробовых дверей</a:t>
            </a:r>
            <a:endParaRPr lang="ru-RU" altLang="en-US" sz="2100" i="1">
              <a:solidFill>
                <a:srgbClr val="F2F2F2"/>
              </a:solidFill>
              <a:latin typeface="Sitka Small" charset="0"/>
            </a:endParaRPr>
          </a:p>
          <a:p>
            <a:pPr marL="0" indent="0">
              <a:buClrTx/>
              <a:buSzTx/>
              <a:buFont typeface="Arial" panose="020B0604020202020204" pitchFamily="34" charset="0"/>
              <a:buNone/>
            </a:pPr>
            <a:r>
              <a:rPr lang="ru-RU" altLang="en-US" sz="2100" i="1">
                <a:solidFill>
                  <a:srgbClr val="F2F2F2"/>
                </a:solidFill>
                <a:latin typeface="Sitka Small" charset="0"/>
              </a:rPr>
              <a:t>Кладет конец непримиримой розни.</a:t>
            </a:r>
            <a:endParaRPr lang="ru-RU" altLang="en-US" sz="2100" i="1">
              <a:solidFill>
                <a:srgbClr val="F2F2F2"/>
              </a:solidFill>
              <a:latin typeface="Sitka Small" charset="0"/>
            </a:endParaRPr>
          </a:p>
          <a:p>
            <a:pPr marL="0" indent="0">
              <a:buClrTx/>
              <a:buSzTx/>
              <a:buFont typeface="Arial" panose="020B0604020202020204" pitchFamily="34" charset="0"/>
              <a:buNone/>
            </a:pPr>
            <a:r>
              <a:rPr lang="ru-RU" altLang="en-US" sz="2100" i="1">
                <a:solidFill>
                  <a:srgbClr val="F2F2F2"/>
                </a:solidFill>
                <a:latin typeface="Sitka Small" charset="0"/>
              </a:rPr>
              <a:t>Их жизнь, любовь и смерть и, сверх того,</a:t>
            </a:r>
            <a:endParaRPr lang="ru-RU" altLang="en-US" sz="2100" i="1">
              <a:solidFill>
                <a:srgbClr val="F2F2F2"/>
              </a:solidFill>
              <a:latin typeface="Sitka Small" charset="0"/>
            </a:endParaRPr>
          </a:p>
          <a:p>
            <a:pPr marL="0" indent="0">
              <a:buClrTx/>
              <a:buSzTx/>
              <a:buFont typeface="Arial" panose="020B0604020202020204" pitchFamily="34" charset="0"/>
              <a:buNone/>
            </a:pPr>
            <a:r>
              <a:rPr lang="ru-RU" altLang="en-US" sz="2100" i="1">
                <a:solidFill>
                  <a:srgbClr val="F2F2F2"/>
                </a:solidFill>
                <a:latin typeface="Sitka Small" charset="0"/>
              </a:rPr>
              <a:t>Мир их родителей на их могиле</a:t>
            </a:r>
            <a:endParaRPr lang="ru-RU" altLang="en-US" sz="2100" i="1">
              <a:solidFill>
                <a:srgbClr val="F2F2F2"/>
              </a:solidFill>
              <a:latin typeface="Sitka Small" charset="0"/>
            </a:endParaRPr>
          </a:p>
          <a:p>
            <a:pPr marL="0" indent="0">
              <a:buClrTx/>
              <a:buSzTx/>
              <a:buFont typeface="Arial" panose="020B0604020202020204" pitchFamily="34" charset="0"/>
              <a:buNone/>
            </a:pPr>
            <a:r>
              <a:rPr lang="ru-RU" altLang="en-US" sz="2100" i="1">
                <a:solidFill>
                  <a:srgbClr val="F2F2F2"/>
                </a:solidFill>
                <a:latin typeface="Sitka Small" charset="0"/>
              </a:rPr>
              <a:t>На два часа составят существо</a:t>
            </a:r>
            <a:endParaRPr lang="ru-RU" altLang="en-US" sz="2100" i="1">
              <a:solidFill>
                <a:srgbClr val="F2F2F2"/>
              </a:solidFill>
              <a:latin typeface="Sitka Small" charset="0"/>
            </a:endParaRPr>
          </a:p>
          <a:p>
            <a:pPr marL="0" indent="0">
              <a:buClrTx/>
              <a:buSzTx/>
              <a:buFont typeface="Arial" panose="020B0604020202020204" pitchFamily="34" charset="0"/>
              <a:buNone/>
            </a:pPr>
            <a:r>
              <a:rPr lang="ru-RU" altLang="en-US" sz="2100" i="1">
                <a:solidFill>
                  <a:srgbClr val="F2F2F2"/>
                </a:solidFill>
                <a:latin typeface="Sitka Small" charset="0"/>
              </a:rPr>
              <a:t>Разыгрываемой пред вами были.</a:t>
            </a:r>
            <a:endParaRPr lang="ru-RU" altLang="en-US" sz="2100" i="1">
              <a:solidFill>
                <a:srgbClr val="F2F2F2"/>
              </a:solidFill>
              <a:latin typeface="Sitka Small" charset="0"/>
            </a:endParaRPr>
          </a:p>
          <a:p>
            <a:pPr marL="0" indent="0">
              <a:buClrTx/>
              <a:buSzTx/>
              <a:buFont typeface="Arial" panose="020B0604020202020204" pitchFamily="34" charset="0"/>
              <a:buNone/>
            </a:pPr>
            <a:r>
              <a:rPr lang="ru-RU" altLang="en-US" sz="2100" i="1">
                <a:solidFill>
                  <a:srgbClr val="F2F2F2"/>
                </a:solidFill>
                <a:latin typeface="Sitka Small" charset="0"/>
              </a:rPr>
              <a:t>Помилостивей к слабостям пера —</a:t>
            </a:r>
            <a:endParaRPr lang="ru-RU" altLang="en-US" sz="2100" i="1">
              <a:solidFill>
                <a:srgbClr val="F2F2F2"/>
              </a:solidFill>
              <a:latin typeface="Sitka Small" charset="0"/>
            </a:endParaRPr>
          </a:p>
          <a:p>
            <a:pPr marL="0" indent="0">
              <a:buClrTx/>
              <a:buSzTx/>
              <a:buFont typeface="Arial" panose="020B0604020202020204" pitchFamily="34" charset="0"/>
              <a:buNone/>
            </a:pPr>
            <a:r>
              <a:rPr lang="ru-RU" altLang="en-US" sz="2100" i="1">
                <a:solidFill>
                  <a:srgbClr val="F2F2F2"/>
                </a:solidFill>
                <a:latin typeface="Sitka Small" charset="0"/>
              </a:rPr>
              <a:t>Их сгладить постарается игра.</a:t>
            </a:r>
            <a:endParaRPr lang="ru-RU" altLang="en-US" sz="2100" i="1">
              <a:solidFill>
                <a:srgbClr val="F2F2F2"/>
              </a:solidFill>
              <a:latin typeface="Sitka Small" charset="0"/>
            </a:endParaRPr>
          </a:p>
        </p:txBody>
      </p:sp>
      <p:pic>
        <p:nvPicPr>
          <p:cNvPr id="3075" name="Замещающее содержимое 5"/>
          <p:cNvPicPr>
            <a:picLocks noGrp="1" noChangeAspect="1"/>
          </p:cNvPicPr>
          <p:nvPr>
            <p:ph sz="half" idx="2"/>
          </p:nvPr>
        </p:nvPicPr>
        <p:blipFill>
          <a:blip r:embed="rId1"/>
          <a:stretch>
            <a:fillRect/>
          </a:stretch>
        </p:blipFill>
        <p:spPr>
          <a:xfrm>
            <a:off x="6872288" y="215900"/>
            <a:ext cx="5057775" cy="6426200"/>
          </a:xfrm>
          <a:ln/>
        </p:spPr>
      </p:pic>
      <p:pic>
        <p:nvPicPr>
          <p:cNvPr id="2" name="AUDIO-2020-09-22-14-33-09">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188595" y="5850890"/>
            <a:ext cx="619125" cy="619125"/>
          </a:xfrm>
          <a:prstGeom prst="rect">
            <a:avLst/>
          </a:prstGeom>
        </p:spPr>
      </p:pic>
    </p:spTree>
  </p:cSld>
  <p:clrMapOvr>
    <a:masterClrMapping/>
  </p:clrMapOvr>
  <p:transition advClick="0" advTm="4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
                <p:cTn id="7" repeatCount="indefinite" fill="hold" display="1">
                  <p:stCondLst>
                    <p:cond delay="indefinite"/>
                  </p:stCondLst>
                  <p:endCondLst>
                    <p:cond evt="onNext">
                      <p:tgtEl>
                        <p:sldTgt/>
                      </p:tgtEl>
                    </p:cond>
                    <p:cond evt="onPrev">
                      <p:tgtEl>
                        <p:sldTgt/>
                      </p:tgtEl>
                    </p:cond>
                    <p:cond evt="onStopAudio">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p:pic>
        <p:nvPicPr>
          <p:cNvPr id="5" name="Замещающее содержимое 4"/>
          <p:cNvPicPr>
            <a:picLocks noChangeAspect="1"/>
          </p:cNvPicPr>
          <p:nvPr>
            <p:ph sz="half" idx="1"/>
          </p:nvPr>
        </p:nvPicPr>
        <p:blipFill>
          <a:blip r:embed="rId1"/>
          <a:srcRect l="16762" r="14805"/>
          <a:stretch>
            <a:fillRect/>
          </a:stretch>
        </p:blipFill>
        <p:spPr>
          <a:xfrm>
            <a:off x="450215" y="564515"/>
            <a:ext cx="4439285" cy="3892550"/>
          </a:xfrm>
          <a:effectLst>
            <a:softEdge rad="127000"/>
          </a:effectLst>
        </p:spPr>
      </p:pic>
      <p:sp>
        <p:nvSpPr>
          <p:cNvPr id="4099" name="Текстовое поле 99"/>
          <p:cNvSpPr txBox="1"/>
          <p:nvPr/>
        </p:nvSpPr>
        <p:spPr>
          <a:xfrm>
            <a:off x="5884863" y="565150"/>
            <a:ext cx="6002337" cy="4506913"/>
          </a:xfrm>
          <a:prstGeom prst="rect">
            <a:avLst/>
          </a:prstGeom>
          <a:noFill/>
          <a:ln w="9525">
            <a:noFill/>
          </a:ln>
        </p:spPr>
        <p:txBody>
          <a:bodyPr wrap="square" anchor="t">
            <a:spAutoFit/>
          </a:bodyPr>
          <a:p>
            <a:r>
              <a:rPr lang="en-US" altLang="ru-RU" sz="2400" i="1">
                <a:solidFill>
                  <a:srgbClr val="F2F2F2"/>
                </a:solidFill>
                <a:latin typeface="Sitka Small" charset="0"/>
                <a:ea typeface="SimSun" panose="02010600030101010101" pitchFamily="2" charset="-122"/>
              </a:rPr>
              <a:t>Драматическая задумка о нелёгкой судьбе девушки, заканчивающей жизнь самоубийством из-за потери возлюбленного, была замечена задолго до написания Шекспиром своего знаменитого произведения. Ещё в первом веке до нашей эры римский философ Овидий пишет </a:t>
            </a:r>
            <a:r>
              <a:rPr lang="en-US" altLang="ru-RU" sz="2400" i="1">
                <a:solidFill>
                  <a:srgbClr val="F2F2F2"/>
                </a:solidFill>
                <a:latin typeface="Sitka Small" charset="0"/>
              </a:rPr>
              <a:t> в поэме «Метаморфозы</a:t>
            </a:r>
            <a:r>
              <a:rPr lang="en-US" altLang="ru-RU" sz="2400" i="1">
                <a:solidFill>
                  <a:srgbClr val="F2F2F2"/>
                </a:solidFill>
                <a:latin typeface="Sitka Small" charset="0"/>
                <a:ea typeface="SimSun" panose="02010600030101010101" pitchFamily="2" charset="-122"/>
              </a:rPr>
              <a:t> о двух влюблённых друг в друга людях- Пирама и Фисби. </a:t>
            </a:r>
            <a:endParaRPr lang="en-US" altLang="ru-RU" sz="2300" i="1">
              <a:solidFill>
                <a:srgbClr val="F2F2F2"/>
              </a:solidFill>
              <a:latin typeface="Sitka Small" charset="0"/>
              <a:ea typeface="SimSun" panose="02010600030101010101" pitchFamily="2" charset="-122"/>
            </a:endParaRPr>
          </a:p>
          <a:p>
            <a:endParaRPr lang="en-US" altLang="en-US" sz="2300" i="1">
              <a:solidFill>
                <a:srgbClr val="F2F2F2"/>
              </a:solidFill>
              <a:latin typeface="Sitka Small" charset="0"/>
              <a:ea typeface="SimSun" panose="02010600030101010101" pitchFamily="2" charset="-122"/>
            </a:endParaRPr>
          </a:p>
        </p:txBody>
      </p:sp>
      <p:sp>
        <p:nvSpPr>
          <p:cNvPr id="4100" name="Текстовое поле 5"/>
          <p:cNvSpPr txBox="1"/>
          <p:nvPr/>
        </p:nvSpPr>
        <p:spPr>
          <a:xfrm>
            <a:off x="450850" y="4859338"/>
            <a:ext cx="11337925" cy="1198562"/>
          </a:xfrm>
          <a:prstGeom prst="rect">
            <a:avLst/>
          </a:prstGeom>
          <a:noFill/>
          <a:ln w="9525">
            <a:noFill/>
          </a:ln>
        </p:spPr>
        <p:txBody>
          <a:bodyPr wrap="square" anchor="t">
            <a:spAutoFit/>
          </a:bodyPr>
          <a:p>
            <a:r>
              <a:rPr lang="en-US" altLang="en-US" sz="2400" i="1">
                <a:solidFill>
                  <a:srgbClr val="F2F2F2"/>
                </a:solidFill>
                <a:latin typeface="Sitka Small" charset="0"/>
                <a:ea typeface="SimSun" panose="02010600030101010101" pitchFamily="2" charset="-122"/>
              </a:rPr>
              <a:t>Окружающие, в том числе и родственники, были категорически против пламенной любви молодых людей. Поэтому пара принимает решение встречаться с приходом темноты, в назначенном месте.</a:t>
            </a:r>
            <a:endParaRPr lang="ru-RU" altLang="en-US" sz="2400">
              <a:latin typeface="Calibri" panose="020F0502020204030204" charset="0"/>
            </a:endParaRPr>
          </a:p>
        </p:txBody>
      </p:sp>
    </p:spTree>
  </p:cSld>
  <p:clrMapOvr>
    <a:masterClrMapping/>
  </p:clrMapOvr>
  <p:transition advClick="0" advTm="40000"/>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p:sp>
        <p:nvSpPr>
          <p:cNvPr id="5122" name="Замещающее содержимое 6"/>
          <p:cNvSpPr>
            <a:spLocks noGrp="1"/>
          </p:cNvSpPr>
          <p:nvPr>
            <p:ph sz="half" idx="1"/>
          </p:nvPr>
        </p:nvSpPr>
        <p:spPr>
          <a:xfrm>
            <a:off x="6351588" y="693738"/>
            <a:ext cx="5181600" cy="5337175"/>
          </a:xfrm>
          <a:ln/>
        </p:spPr>
        <p:txBody>
          <a:bodyPr vert="horz" lIns="91440" tIns="45720" rIns="91440" bIns="45720" anchor="t"/>
          <a:p>
            <a:pPr marL="0" indent="0">
              <a:buClrTx/>
              <a:buSzTx/>
              <a:buFont typeface="Arial" panose="020B0604020202020204" pitchFamily="34" charset="0"/>
              <a:buNone/>
            </a:pPr>
            <a:r>
              <a:rPr lang="ru-RU" altLang="en-US" sz="2000" i="1">
                <a:solidFill>
                  <a:schemeClr val="bg1"/>
                </a:solidFill>
                <a:latin typeface="Sitka Small" charset="0"/>
              </a:rPr>
              <a:t>Однажды, девушка пришла на встречу немного раньше и столкнулась с диким львом. Животное только вернулось с удачной охоты с пятнами крови на морде. Фисба не на шутку испугалась страшного зверя и стала бежать куда глаза глядят. Но по дороге она потеряла свой шёлковый шарф. Лев растерзал тряпку за считанные секунды. Пирам, оказавшись на месте встречи, сделал быстрые, но неверные выводы. Юноша подумал, что Фисбу растерзал дикий зверь, и недолго думая, совершил самоубийство. Когда Фисба увидела мёртвого Пирмама, она приняла решение повторить участь возлюбленного.</a:t>
            </a:r>
            <a:endParaRPr lang="ru-RU" altLang="en-US" sz="2000" i="1">
              <a:solidFill>
                <a:schemeClr val="bg1"/>
              </a:solidFill>
              <a:latin typeface="Sitka Small" charset="0"/>
            </a:endParaRPr>
          </a:p>
        </p:txBody>
      </p:sp>
      <p:pic>
        <p:nvPicPr>
          <p:cNvPr id="8" name="Замещающее содержимое 7"/>
          <p:cNvPicPr>
            <a:picLocks noChangeAspect="1"/>
          </p:cNvPicPr>
          <p:nvPr>
            <p:ph sz="half" idx="2"/>
          </p:nvPr>
        </p:nvPicPr>
        <p:blipFill>
          <a:blip r:embed="rId1"/>
          <a:stretch>
            <a:fillRect/>
          </a:stretch>
        </p:blipFill>
        <p:spPr>
          <a:xfrm>
            <a:off x="483869" y="591819"/>
            <a:ext cx="5480675" cy="5585450"/>
          </a:xfrm>
          <a:effectLst>
            <a:softEdge rad="127000"/>
          </a:effectLst>
        </p:spPr>
      </p:pic>
    </p:spTree>
  </p:cSld>
  <p:clrMapOvr>
    <a:masterClrMapping/>
  </p:clrMapOvr>
  <p:transition advClick="0" advTm="58000"/>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p:sp>
        <p:nvSpPr>
          <p:cNvPr id="6146" name="Замещающее содержимое 3"/>
          <p:cNvSpPr>
            <a:spLocks noGrp="1"/>
          </p:cNvSpPr>
          <p:nvPr>
            <p:ph sz="half" idx="2"/>
          </p:nvPr>
        </p:nvSpPr>
        <p:spPr>
          <a:xfrm>
            <a:off x="5089525" y="574675"/>
            <a:ext cx="6797675" cy="5876925"/>
          </a:xfrm>
          <a:ln/>
        </p:spPr>
        <p:txBody>
          <a:bodyPr vert="horz" lIns="91440" tIns="45720" rIns="91440" bIns="45720" anchor="t"/>
          <a:p>
            <a:pPr marL="0" indent="0">
              <a:buClrTx/>
              <a:buSzTx/>
              <a:buFont typeface="Arial" panose="020B0604020202020204" pitchFamily="34" charset="0"/>
              <a:buNone/>
            </a:pPr>
            <a:r>
              <a:rPr lang="ru-RU" altLang="en-US" sz="2100" i="1">
                <a:solidFill>
                  <a:schemeClr val="bg1"/>
                </a:solidFill>
                <a:latin typeface="Sitka Small" charset="0"/>
              </a:rPr>
              <a:t>В 1530 году знаменитый поэт Луиджи Порто в своей книге продолжает тему, затронутую Овидием. Во время творческого процесса он опирается на несколько известных источников. Писатель изменяет некоторые детали, вроде места действия и имён влюблённых. Главными героями Порто делает молодую пару - Ромео и Джульетту, проживающих в Вероне. Луиджи постоянно пытался усовершенствовать свою новэллу. Мужчина хотел, чтобы книга затронула каждого. Но в конечном итоге, в 1562 году он отправляет работу на печать в первоначальном её виде. Ранняя задумка показалась Порто самой хорошей.Новелла Порто оказала очень сильное влияние на многих итальянских писателей, желающих переделать сюжет на свой лад. Выходили всё новые и новые книги с подобной задумкой.</a:t>
            </a:r>
            <a:endParaRPr lang="ru-RU" altLang="en-US" sz="2100" i="1">
              <a:solidFill>
                <a:schemeClr val="bg1"/>
              </a:solidFill>
              <a:latin typeface="Sitka Small" charset="0"/>
              <a:ea typeface="+Основной текст (восточно-азиат" charset="0"/>
            </a:endParaRPr>
          </a:p>
        </p:txBody>
      </p:sp>
      <p:pic>
        <p:nvPicPr>
          <p:cNvPr id="5" name="Замещающее содержимое 4"/>
          <p:cNvPicPr>
            <a:picLocks noChangeAspect="1"/>
          </p:cNvPicPr>
          <p:nvPr>
            <p:ph sz="half" idx="1"/>
          </p:nvPr>
        </p:nvPicPr>
        <p:blipFill>
          <a:blip r:embed="rId1"/>
          <a:stretch>
            <a:fillRect/>
          </a:stretch>
        </p:blipFill>
        <p:spPr>
          <a:xfrm>
            <a:off x="393700" y="405765"/>
            <a:ext cx="4388485" cy="6045835"/>
          </a:xfrm>
          <a:effectLst>
            <a:softEdge rad="127000"/>
          </a:effectLst>
        </p:spPr>
      </p:pic>
    </p:spTree>
  </p:cSld>
  <p:clrMapOvr>
    <a:masterClrMapping/>
  </p:clrMapOvr>
  <p:transition advClick="0" advTm="58000"/>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p:sp>
        <p:nvSpPr>
          <p:cNvPr id="7170" name="Заголовок 1"/>
          <p:cNvSpPr>
            <a:spLocks noGrp="1"/>
          </p:cNvSpPr>
          <p:nvPr>
            <p:ph type="title"/>
          </p:nvPr>
        </p:nvSpPr>
        <p:spPr>
          <a:xfrm>
            <a:off x="838200" y="220663"/>
            <a:ext cx="10515600" cy="1325562"/>
          </a:xfrm>
          <a:ln/>
        </p:spPr>
        <p:txBody>
          <a:bodyPr vert="horz" lIns="91440" tIns="45720" rIns="91440" bIns="45720" anchor="ctr"/>
          <a:p>
            <a:pPr algn="ctr"/>
            <a:r>
              <a:rPr lang="ru-RU" altLang="en-US" sz="2400" i="1">
                <a:solidFill>
                  <a:srgbClr val="F2F2F2"/>
                </a:solidFill>
                <a:latin typeface="Sitka Small" charset="0"/>
              </a:rPr>
              <a:t>Новелла Порто очень вдохновила и Шекспира, решившего написать свой аналог на данную книгу. За основу своего произведения писатель взял всё ту же первоначальную историю, с которой всё и началось.</a:t>
            </a:r>
            <a:endParaRPr lang="ru-RU" altLang="en-US" sz="2400" i="1">
              <a:solidFill>
                <a:srgbClr val="F2F2F2"/>
              </a:solidFill>
              <a:latin typeface="Sitka Small" charset="0"/>
            </a:endParaRPr>
          </a:p>
        </p:txBody>
      </p:sp>
      <p:pic>
        <p:nvPicPr>
          <p:cNvPr id="5" name="Замещающее содержимое 4" descr="180656_original"/>
          <p:cNvPicPr>
            <a:picLocks noChangeAspect="1"/>
          </p:cNvPicPr>
          <p:nvPr>
            <p:ph idx="1"/>
          </p:nvPr>
        </p:nvPicPr>
        <p:blipFill>
          <a:blip r:embed="rId1"/>
          <a:stretch>
            <a:fillRect/>
          </a:stretch>
        </p:blipFill>
        <p:spPr>
          <a:xfrm>
            <a:off x="768350" y="1546225"/>
            <a:ext cx="10655300" cy="3399144"/>
          </a:xfrm>
          <a:effectLst>
            <a:softEdge rad="127000"/>
          </a:effectLst>
        </p:spPr>
      </p:pic>
      <p:sp>
        <p:nvSpPr>
          <p:cNvPr id="7172" name="Текстовое поле 5"/>
          <p:cNvSpPr txBox="1"/>
          <p:nvPr/>
        </p:nvSpPr>
        <p:spPr>
          <a:xfrm>
            <a:off x="207963" y="4945063"/>
            <a:ext cx="11884025" cy="1938337"/>
          </a:xfrm>
          <a:prstGeom prst="rect">
            <a:avLst/>
          </a:prstGeom>
          <a:noFill/>
          <a:ln w="9525">
            <a:noFill/>
          </a:ln>
        </p:spPr>
        <p:txBody>
          <a:bodyPr wrap="square" anchor="t">
            <a:spAutoFit/>
          </a:bodyPr>
          <a:p>
            <a:pPr algn="ctr"/>
            <a:r>
              <a:rPr lang="ru-RU" altLang="en-US" sz="2400" i="1">
                <a:solidFill>
                  <a:srgbClr val="F2F2F2"/>
                </a:solidFill>
                <a:latin typeface="Sitka Small" charset="0"/>
              </a:rPr>
              <a:t>Работа Шекспира над написанием книги продолжалась четыре долгих года. И уже в начале 1595 года, писатель закончил свою великую трагедию. Конечная работа Шекспира значительно отличалась от поэмы Луиджи. Писатель всячески старался привнести в сюжет долю своего. </a:t>
            </a:r>
            <a:endParaRPr lang="ru-RU" altLang="en-US" sz="2400" i="1">
              <a:solidFill>
                <a:srgbClr val="F2F2F2"/>
              </a:solidFill>
              <a:latin typeface="Sitka Small" charset="0"/>
            </a:endParaRPr>
          </a:p>
        </p:txBody>
      </p:sp>
    </p:spTree>
  </p:cSld>
  <p:clrMapOvr>
    <a:masterClrMapping/>
  </p:clrMapOvr>
  <p:transition advClick="0" advTm="32000"/>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p:sp>
        <p:nvSpPr>
          <p:cNvPr id="2" name="Замещающее содержимое 1"/>
          <p:cNvSpPr>
            <a:spLocks noGrp="1"/>
          </p:cNvSpPr>
          <p:nvPr>
            <p:ph sz="half" idx="1"/>
          </p:nvPr>
        </p:nvSpPr>
        <p:spPr>
          <a:xfrm>
            <a:off x="187325" y="261938"/>
            <a:ext cx="5556250" cy="4351338"/>
          </a:xfrm>
        </p:spPr>
        <p:txBody>
          <a:bodyPr/>
          <a:p>
            <a:pPr marL="0" marR="0" indent="0" algn="l" defTabSz="914400" rtl="0" eaLnBrk="1" fontAlgn="auto" latinLnBrk="0" hangingPunct="1">
              <a:lnSpc>
                <a:spcPct val="90000"/>
              </a:lnSpc>
              <a:spcBef>
                <a:spcPts val="1000"/>
              </a:spcBef>
              <a:spcAft>
                <a:spcPct val="0"/>
              </a:spcAft>
              <a:buClrTx/>
              <a:buSzTx/>
              <a:buFont typeface="Arial" panose="020B0604020202020204" pitchFamily="34" charset="0"/>
              <a:buNone/>
            </a:pPr>
            <a:r>
              <a:rPr kumimoji="0" lang="ru-RU" altLang="en-US" sz="2250" b="0" i="1" u="none" strike="noStrike" kern="1200" cap="none" spc="0" normalizeH="0" baseline="0" noProof="1">
                <a:solidFill>
                  <a:schemeClr val="bg1">
                    <a:lumMod val="95000"/>
                  </a:schemeClr>
                </a:solidFill>
                <a:latin typeface="Sitka Small" charset="0"/>
                <a:ea typeface="+mn-ea"/>
                <a:cs typeface="Sitka Small" charset="0"/>
              </a:rPr>
              <a:t>Шекспир значительно изменяет возраст Джульетты. Если ранее девушке было восемнадцать лет, то в трагедии Шекспира, девушка предстаёт перед читателем четырнадцатилетней девочкой. Но совершенно юный возраст главной героини не мешает ей быть не по годам решительной и самоотверженной. Так же писатель меняет роковое место встречи и сцену смерти юноши. Удивительно, но Вильяму удалось гармонично вложить действия пьесы в пять дней. </a:t>
            </a:r>
            <a:endParaRPr kumimoji="0" lang="ru-RU" altLang="en-US" sz="2250" b="0" i="1" u="none" strike="noStrike" kern="1200" cap="none" spc="0" normalizeH="0" baseline="0" noProof="1">
              <a:solidFill>
                <a:schemeClr val="bg1">
                  <a:lumMod val="95000"/>
                </a:schemeClr>
              </a:solidFill>
              <a:latin typeface="Sitka Small" charset="0"/>
              <a:ea typeface="+mn-ea"/>
              <a:cs typeface="Sitka Small" charset="0"/>
            </a:endParaRPr>
          </a:p>
        </p:txBody>
      </p:sp>
      <p:pic>
        <p:nvPicPr>
          <p:cNvPr id="3" name="Замещающее содержимое 2"/>
          <p:cNvPicPr>
            <a:picLocks noChangeAspect="1"/>
          </p:cNvPicPr>
          <p:nvPr>
            <p:ph sz="half" idx="2"/>
          </p:nvPr>
        </p:nvPicPr>
        <p:blipFill>
          <a:blip r:embed="rId1"/>
          <a:stretch>
            <a:fillRect/>
          </a:stretch>
        </p:blipFill>
        <p:spPr>
          <a:xfrm>
            <a:off x="5469255" y="387985"/>
            <a:ext cx="6516370" cy="4352290"/>
          </a:xfrm>
          <a:effectLst>
            <a:softEdge rad="127000"/>
          </a:effectLst>
        </p:spPr>
      </p:pic>
      <p:sp>
        <p:nvSpPr>
          <p:cNvPr id="5" name="Текстовое поле 4"/>
          <p:cNvSpPr txBox="1"/>
          <p:nvPr/>
        </p:nvSpPr>
        <p:spPr>
          <a:xfrm>
            <a:off x="187325" y="4964113"/>
            <a:ext cx="11668125" cy="1476375"/>
          </a:xfrm>
          <a:prstGeom prst="rect">
            <a:avLst/>
          </a:prstGeom>
          <a:noFill/>
        </p:spPr>
        <p:txBody>
          <a:bodyPr wrap="square" rtlCol="0">
            <a:spAutoFit/>
          </a:bodyPr>
          <a:p>
            <a:r>
              <a:rPr lang="ru-RU" altLang="en-US" sz="2250" i="1" noProof="1">
                <a:solidFill>
                  <a:schemeClr val="bg1">
                    <a:lumMod val="95000"/>
                  </a:schemeClr>
                </a:solidFill>
                <a:latin typeface="Sitka Small" charset="0"/>
                <a:ea typeface="+mn-ea"/>
                <a:cs typeface="Sitka Small" charset="0"/>
                <a:sym typeface="+mn-ea"/>
              </a:rPr>
              <a:t>За незначительный отрезок времени перед читателем простирается насыщенная и незабываемая история. Ромео и Джульетта У. Шекспира стали теми героями, которые показали миру, что такое настоящая любовь.</a:t>
            </a:r>
            <a:endParaRPr lang="ru-RU" altLang="en-US" sz="2250" noProof="1"/>
          </a:p>
        </p:txBody>
      </p:sp>
    </p:spTree>
  </p:cSld>
  <p:clrMapOvr>
    <a:masterClrMapping/>
  </p:clrMapOvr>
  <p:transition advClick="0" advTm="33000"/>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p:pic>
        <p:nvPicPr>
          <p:cNvPr id="4" name="Замещающее содержимое 3" descr="5_95"/>
          <p:cNvPicPr>
            <a:picLocks noChangeAspect="1"/>
          </p:cNvPicPr>
          <p:nvPr>
            <p:ph/>
          </p:nvPr>
        </p:nvPicPr>
        <p:blipFill>
          <a:blip r:embed="rId1"/>
          <a:stretch>
            <a:fillRect/>
          </a:stretch>
        </p:blipFill>
        <p:spPr>
          <a:xfrm>
            <a:off x="974090" y="248919"/>
            <a:ext cx="9893300" cy="6406516"/>
          </a:xfrm>
          <a:effectLst>
            <a:softEdge rad="127000"/>
          </a:effectLst>
        </p:spPr>
      </p:pic>
    </p:spTree>
  </p:cSld>
  <p:clrMapOvr>
    <a:masterClrMapping/>
  </p:clrMapOvr>
  <p:transition advClick="0" advTm="5000"/>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p:pic>
        <p:nvPicPr>
          <p:cNvPr id="5" name="Замещающее содержимое 4"/>
          <p:cNvPicPr>
            <a:picLocks noChangeAspect="1"/>
          </p:cNvPicPr>
          <p:nvPr>
            <p:ph/>
          </p:nvPr>
        </p:nvPicPr>
        <p:blipFill>
          <a:blip r:embed="rId1"/>
          <a:stretch>
            <a:fillRect/>
          </a:stretch>
        </p:blipFill>
        <p:spPr>
          <a:xfrm>
            <a:off x="591185" y="360671"/>
            <a:ext cx="11008985" cy="3429635"/>
          </a:xfrm>
          <a:effectLst>
            <a:softEdge rad="127000"/>
          </a:effectLst>
        </p:spPr>
      </p:pic>
      <p:sp>
        <p:nvSpPr>
          <p:cNvPr id="10243" name="Текстовое поле 5"/>
          <p:cNvSpPr txBox="1"/>
          <p:nvPr/>
        </p:nvSpPr>
        <p:spPr>
          <a:xfrm>
            <a:off x="681038" y="4051300"/>
            <a:ext cx="10829925" cy="2306638"/>
          </a:xfrm>
          <a:prstGeom prst="rect">
            <a:avLst/>
          </a:prstGeom>
          <a:noFill/>
          <a:ln w="9525">
            <a:noFill/>
          </a:ln>
        </p:spPr>
        <p:txBody>
          <a:bodyPr wrap="square" anchor="t">
            <a:spAutoFit/>
          </a:bodyPr>
          <a:p>
            <a:pPr algn="ctr"/>
            <a:r>
              <a:rPr lang="ru-RU" altLang="en-US" sz="2400" i="1">
                <a:solidFill>
                  <a:srgbClr val="F2F2F2"/>
                </a:solidFill>
                <a:latin typeface="Sitka Small" charset="0"/>
              </a:rPr>
              <a:t>После Шекспира тему затрагивали большое количество писателей. Каждому хотелось поучаствовать в судьбе двух несчастных влюблённых, повернув сюжет в желанную сторону. Вариации "Ромео и Джульетты" продолжают появляться и сегодня. Но произведение Шекспира до сих пор является самым совершенным и никому не удалось его превзойти.</a:t>
            </a:r>
            <a:endParaRPr lang="ru-RU" altLang="en-US" sz="2400" i="1">
              <a:solidFill>
                <a:srgbClr val="F2F2F2"/>
              </a:solidFill>
              <a:latin typeface="Sitka Small" charset="0"/>
            </a:endParaRPr>
          </a:p>
        </p:txBody>
      </p:sp>
    </p:spTree>
  </p:cSld>
  <p:clrMapOvr>
    <a:masterClrMapping/>
  </p:clrMapOvr>
  <p:transition advClick="0" advTm="23000"/>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3847</Words>
  <Application>WPS Presentation</Application>
  <PresentationFormat>Широкоэкранный</PresentationFormat>
  <Paragraphs>43</Paragraphs>
  <Slides>10</Slides>
  <Notes>0</Notes>
  <HiddenSlides>0</HiddenSlides>
  <MMClips>0</MMClips>
  <ScaleCrop>false</ScaleCrop>
  <HeadingPairs>
    <vt:vector size="6" baseType="variant">
      <vt:variant>
        <vt:lpstr>已用的字体</vt:lpstr>
      </vt:variant>
      <vt:variant>
        <vt:i4>24</vt:i4>
      </vt:variant>
      <vt:variant>
        <vt:lpstr>主题</vt:lpstr>
      </vt:variant>
      <vt:variant>
        <vt:i4>1</vt:i4>
      </vt:variant>
      <vt:variant>
        <vt:lpstr>幻灯片标题</vt:lpstr>
      </vt:variant>
      <vt:variant>
        <vt:i4>10</vt:i4>
      </vt:variant>
    </vt:vector>
  </HeadingPairs>
  <TitlesOfParts>
    <vt:vector size="35" baseType="lpstr">
      <vt:lpstr>Arial</vt:lpstr>
      <vt:lpstr>SimSun</vt:lpstr>
      <vt:lpstr>Wingdings</vt:lpstr>
      <vt:lpstr>Calibri Light</vt:lpstr>
      <vt:lpstr>Calibri</vt:lpstr>
      <vt:lpstr>Microsoft YaHei</vt:lpstr>
      <vt:lpstr>Arial Unicode MS</vt:lpstr>
      <vt:lpstr>Segoe Print</vt:lpstr>
      <vt:lpstr>MV Boli</vt:lpstr>
      <vt:lpstr>Malgun Gothic</vt:lpstr>
      <vt:lpstr>MS Gothic</vt:lpstr>
      <vt:lpstr>Sitka Heading</vt:lpstr>
      <vt:lpstr>Segoe UI Semibold</vt:lpstr>
      <vt:lpstr>Sitka Display</vt:lpstr>
      <vt:lpstr>Sitka Small</vt:lpstr>
      <vt:lpstr>Nirmala UI Semilight</vt:lpstr>
      <vt:lpstr>Sitka Subheading</vt:lpstr>
      <vt:lpstr>Times New Roman</vt:lpstr>
      <vt:lpstr>Helvetica</vt:lpstr>
      <vt:lpstr>+Основной текст (восточно-азиат</vt:lpstr>
      <vt:lpstr>Yu Gothic UI</vt:lpstr>
      <vt:lpstr>MS Mincho</vt:lpstr>
      <vt:lpstr>Yu Gothic</vt:lpstr>
      <vt:lpstr/>
      <vt:lpstr>Тема Office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WPP Presentation</dc:title>
  <dc:creator>Kingsoft Corporation</dc:creator>
  <cp:lastModifiedBy>Kingsoft Corporation</cp:lastModifiedBy>
  <cp:revision>18</cp:revision>
  <dcterms:created xsi:type="dcterms:W3CDTF">2020-09-18T12:35:06Z</dcterms:created>
  <dcterms:modified xsi:type="dcterms:W3CDTF">2020-10-09T13:40:35Z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1049-11.2.0.9684</vt:lpwstr>
  </property>
</Properties>
</file>