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8" r:id="rId12"/>
    <p:sldId id="265" r:id="rId13"/>
    <p:sldId id="274" r:id="rId14"/>
    <p:sldId id="277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4" y="-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59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53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264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05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454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рис колхидский, Красная книга Ставропольского кра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252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3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10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94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95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93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565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84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288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78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531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02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4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5241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78437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29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304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3999" cy="669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7967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6381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Экран (4:3)</PresentationFormat>
  <Paragraphs>0</Paragraphs>
  <Slides>22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17</cp:revision>
  <dcterms:created xsi:type="dcterms:W3CDTF">2018-09-10T06:10:52Z</dcterms:created>
  <dcterms:modified xsi:type="dcterms:W3CDTF">2018-09-11T08:40:21Z</dcterms:modified>
</cp:coreProperties>
</file>